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9" r:id="rId3"/>
    <p:sldId id="263" r:id="rId4"/>
    <p:sldId id="273" r:id="rId5"/>
    <p:sldId id="282" r:id="rId6"/>
    <p:sldId id="260" r:id="rId7"/>
    <p:sldId id="278" r:id="rId8"/>
    <p:sldId id="279" r:id="rId9"/>
    <p:sldId id="280" r:id="rId10"/>
    <p:sldId id="271" r:id="rId11"/>
    <p:sldId id="261" r:id="rId12"/>
    <p:sldId id="276" r:id="rId13"/>
    <p:sldId id="274" r:id="rId14"/>
    <p:sldId id="284" r:id="rId15"/>
    <p:sldId id="264" r:id="rId16"/>
    <p:sldId id="265" r:id="rId17"/>
    <p:sldId id="283" r:id="rId18"/>
    <p:sldId id="285" r:id="rId19"/>
    <p:sldId id="277" r:id="rId20"/>
    <p:sldId id="286" r:id="rId21"/>
    <p:sldId id="287" r:id="rId22"/>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 Fishenden" userId="e1af89fc971ca6d5" providerId="LiveId" clId="{55D1F94A-2ACD-48B5-A432-68655048925F}"/>
    <pc:docChg chg="undo redo custSel addSld delSld modSld sldOrd">
      <pc:chgData name="Shaun Fishenden" userId="e1af89fc971ca6d5" providerId="LiveId" clId="{55D1F94A-2ACD-48B5-A432-68655048925F}" dt="2023-02-06T23:57:46.105" v="15645" actId="20577"/>
      <pc:docMkLst>
        <pc:docMk/>
      </pc:docMkLst>
      <pc:sldChg chg="modSp mod">
        <pc:chgData name="Shaun Fishenden" userId="e1af89fc971ca6d5" providerId="LiveId" clId="{55D1F94A-2ACD-48B5-A432-68655048925F}" dt="2023-02-06T19:08:27.051" v="12444" actId="20577"/>
        <pc:sldMkLst>
          <pc:docMk/>
          <pc:sldMk cId="2888339552" sldId="256"/>
        </pc:sldMkLst>
        <pc:spChg chg="mod">
          <ac:chgData name="Shaun Fishenden" userId="e1af89fc971ca6d5" providerId="LiveId" clId="{55D1F94A-2ACD-48B5-A432-68655048925F}" dt="2023-02-06T19:08:27.051" v="12444" actId="20577"/>
          <ac:spMkLst>
            <pc:docMk/>
            <pc:sldMk cId="2888339552" sldId="256"/>
            <ac:spMk id="3" creationId="{E1C2CD81-4E5A-199C-0C89-847950094A62}"/>
          </ac:spMkLst>
        </pc:spChg>
      </pc:sldChg>
      <pc:sldChg chg="modSp mod ord">
        <pc:chgData name="Shaun Fishenden" userId="e1af89fc971ca6d5" providerId="LiveId" clId="{55D1F94A-2ACD-48B5-A432-68655048925F}" dt="2023-02-06T23:48:35.102" v="15573" actId="20577"/>
        <pc:sldMkLst>
          <pc:docMk/>
          <pc:sldMk cId="1403575607" sldId="257"/>
        </pc:sldMkLst>
        <pc:spChg chg="mod">
          <ac:chgData name="Shaun Fishenden" userId="e1af89fc971ca6d5" providerId="LiveId" clId="{55D1F94A-2ACD-48B5-A432-68655048925F}" dt="2023-02-06T23:48:35.102" v="15573" actId="20577"/>
          <ac:spMkLst>
            <pc:docMk/>
            <pc:sldMk cId="1403575607" sldId="257"/>
            <ac:spMk id="2" creationId="{8FBE49D9-03D7-4CF5-334A-6FC47F58071A}"/>
          </ac:spMkLst>
        </pc:spChg>
      </pc:sldChg>
      <pc:sldChg chg="addSp delSp modSp mod modTransition modAnim">
        <pc:chgData name="Shaun Fishenden" userId="e1af89fc971ca6d5" providerId="LiveId" clId="{55D1F94A-2ACD-48B5-A432-68655048925F}" dt="2023-02-06T16:25:26.796" v="2684" actId="20577"/>
        <pc:sldMkLst>
          <pc:docMk/>
          <pc:sldMk cId="2119571940" sldId="258"/>
        </pc:sldMkLst>
        <pc:spChg chg="mod">
          <ac:chgData name="Shaun Fishenden" userId="e1af89fc971ca6d5" providerId="LiveId" clId="{55D1F94A-2ACD-48B5-A432-68655048925F}" dt="2023-02-06T16:24:11.657" v="2657" actId="113"/>
          <ac:spMkLst>
            <pc:docMk/>
            <pc:sldMk cId="2119571940" sldId="258"/>
            <ac:spMk id="3" creationId="{D87E6C3D-2570-1ED6-FD87-031DD0C85202}"/>
          </ac:spMkLst>
        </pc:spChg>
        <pc:spChg chg="add mod">
          <ac:chgData name="Shaun Fishenden" userId="e1af89fc971ca6d5" providerId="LiveId" clId="{55D1F94A-2ACD-48B5-A432-68655048925F}" dt="2023-02-06T16:23:54.427" v="2648" actId="1076"/>
          <ac:spMkLst>
            <pc:docMk/>
            <pc:sldMk cId="2119571940" sldId="258"/>
            <ac:spMk id="5" creationId="{22C23310-C3DF-1AC9-3BA1-604666DD6D3E}"/>
          </ac:spMkLst>
        </pc:spChg>
        <pc:spChg chg="add del mod">
          <ac:chgData name="Shaun Fishenden" userId="e1af89fc971ca6d5" providerId="LiveId" clId="{55D1F94A-2ACD-48B5-A432-68655048925F}" dt="2023-02-06T16:23:49.811" v="2645"/>
          <ac:spMkLst>
            <pc:docMk/>
            <pc:sldMk cId="2119571940" sldId="258"/>
            <ac:spMk id="6" creationId="{1CBBB313-BC8C-237F-6F43-56533BE48D60}"/>
          </ac:spMkLst>
        </pc:spChg>
        <pc:spChg chg="add mod">
          <ac:chgData name="Shaun Fishenden" userId="e1af89fc971ca6d5" providerId="LiveId" clId="{55D1F94A-2ACD-48B5-A432-68655048925F}" dt="2023-02-06T16:24:43.698" v="2664" actId="113"/>
          <ac:spMkLst>
            <pc:docMk/>
            <pc:sldMk cId="2119571940" sldId="258"/>
            <ac:spMk id="7" creationId="{F871601D-F642-3EA1-3BCA-DA321CEA1235}"/>
          </ac:spMkLst>
        </pc:spChg>
        <pc:spChg chg="add mod">
          <ac:chgData name="Shaun Fishenden" userId="e1af89fc971ca6d5" providerId="LiveId" clId="{55D1F94A-2ACD-48B5-A432-68655048925F}" dt="2023-02-06T16:25:26.796" v="2684" actId="20577"/>
          <ac:spMkLst>
            <pc:docMk/>
            <pc:sldMk cId="2119571940" sldId="258"/>
            <ac:spMk id="8" creationId="{905CDFCC-0223-BAF6-EA15-A1787E00BEDB}"/>
          </ac:spMkLst>
        </pc:spChg>
      </pc:sldChg>
      <pc:sldChg chg="addSp delSp modSp add mod">
        <pc:chgData name="Shaun Fishenden" userId="e1af89fc971ca6d5" providerId="LiveId" clId="{55D1F94A-2ACD-48B5-A432-68655048925F}" dt="2023-02-06T15:15:12.156" v="2176" actId="1076"/>
        <pc:sldMkLst>
          <pc:docMk/>
          <pc:sldMk cId="2366290282" sldId="259"/>
        </pc:sldMkLst>
        <pc:spChg chg="mod">
          <ac:chgData name="Shaun Fishenden" userId="e1af89fc971ca6d5" providerId="LiveId" clId="{55D1F94A-2ACD-48B5-A432-68655048925F}" dt="2023-02-06T15:15:12.156" v="2176" actId="1076"/>
          <ac:spMkLst>
            <pc:docMk/>
            <pc:sldMk cId="2366290282" sldId="259"/>
            <ac:spMk id="2" creationId="{3155CB5C-DDD5-F390-E9F3-7E96E1A2A85F}"/>
          </ac:spMkLst>
        </pc:spChg>
        <pc:spChg chg="del mod">
          <ac:chgData name="Shaun Fishenden" userId="e1af89fc971ca6d5" providerId="LiveId" clId="{55D1F94A-2ACD-48B5-A432-68655048925F}" dt="2023-02-06T15:14:51.291" v="2169" actId="478"/>
          <ac:spMkLst>
            <pc:docMk/>
            <pc:sldMk cId="2366290282" sldId="259"/>
            <ac:spMk id="3" creationId="{D87E6C3D-2570-1ED6-FD87-031DD0C85202}"/>
          </ac:spMkLst>
        </pc:spChg>
        <pc:picChg chg="add mod">
          <ac:chgData name="Shaun Fishenden" userId="e1af89fc971ca6d5" providerId="LiveId" clId="{55D1F94A-2ACD-48B5-A432-68655048925F}" dt="2023-02-06T15:15:06.790" v="2175" actId="14100"/>
          <ac:picMkLst>
            <pc:docMk/>
            <pc:sldMk cId="2366290282" sldId="259"/>
            <ac:picMk id="5" creationId="{509A9015-0AE1-F6B3-1F7C-24D7882CF68B}"/>
          </ac:picMkLst>
        </pc:picChg>
      </pc:sldChg>
      <pc:sldChg chg="addSp delSp modSp add mod">
        <pc:chgData name="Shaun Fishenden" userId="e1af89fc971ca6d5" providerId="LiveId" clId="{55D1F94A-2ACD-48B5-A432-68655048925F}" dt="2023-02-06T18:46:28.784" v="11327" actId="20577"/>
        <pc:sldMkLst>
          <pc:docMk/>
          <pc:sldMk cId="4127783794" sldId="260"/>
        </pc:sldMkLst>
        <pc:spChg chg="mod">
          <ac:chgData name="Shaun Fishenden" userId="e1af89fc971ca6d5" providerId="LiveId" clId="{55D1F94A-2ACD-48B5-A432-68655048925F}" dt="2023-02-06T18:45:14.975" v="11276" actId="115"/>
          <ac:spMkLst>
            <pc:docMk/>
            <pc:sldMk cId="4127783794" sldId="260"/>
            <ac:spMk id="2" creationId="{3155CB5C-DDD5-F390-E9F3-7E96E1A2A85F}"/>
          </ac:spMkLst>
        </pc:spChg>
        <pc:spChg chg="del">
          <ac:chgData name="Shaun Fishenden" userId="e1af89fc971ca6d5" providerId="LiveId" clId="{55D1F94A-2ACD-48B5-A432-68655048925F}" dt="2023-02-06T18:45:42.650" v="11277" actId="478"/>
          <ac:spMkLst>
            <pc:docMk/>
            <pc:sldMk cId="4127783794" sldId="260"/>
            <ac:spMk id="3" creationId="{D87E6C3D-2570-1ED6-FD87-031DD0C85202}"/>
          </ac:spMkLst>
        </pc:spChg>
        <pc:spChg chg="add mod">
          <ac:chgData name="Shaun Fishenden" userId="e1af89fc971ca6d5" providerId="LiveId" clId="{55D1F94A-2ACD-48B5-A432-68655048925F}" dt="2023-02-06T18:46:28.784" v="11327" actId="20577"/>
          <ac:spMkLst>
            <pc:docMk/>
            <pc:sldMk cId="4127783794" sldId="260"/>
            <ac:spMk id="4" creationId="{718C0865-427B-3991-D727-3E05B1F30342}"/>
          </ac:spMkLst>
        </pc:spChg>
        <pc:picChg chg="add mod">
          <ac:chgData name="Shaun Fishenden" userId="e1af89fc971ca6d5" providerId="LiveId" clId="{55D1F94A-2ACD-48B5-A432-68655048925F}" dt="2023-02-06T18:46:00.612" v="11284" actId="14100"/>
          <ac:picMkLst>
            <pc:docMk/>
            <pc:sldMk cId="4127783794" sldId="260"/>
            <ac:picMk id="1026" creationId="{43C3A978-88B9-B6A7-B08E-3DCA1513D3F2}"/>
          </ac:picMkLst>
        </pc:picChg>
      </pc:sldChg>
      <pc:sldChg chg="modSp add mod">
        <pc:chgData name="Shaun Fishenden" userId="e1af89fc971ca6d5" providerId="LiveId" clId="{55D1F94A-2ACD-48B5-A432-68655048925F}" dt="2023-02-06T17:25:00.735" v="7298" actId="255"/>
        <pc:sldMkLst>
          <pc:docMk/>
          <pc:sldMk cId="3718552566" sldId="261"/>
        </pc:sldMkLst>
        <pc:spChg chg="mod">
          <ac:chgData name="Shaun Fishenden" userId="e1af89fc971ca6d5" providerId="LiveId" clId="{55D1F94A-2ACD-48B5-A432-68655048925F}" dt="2023-02-06T17:10:18.566" v="5172" actId="120"/>
          <ac:spMkLst>
            <pc:docMk/>
            <pc:sldMk cId="3718552566" sldId="261"/>
            <ac:spMk id="2" creationId="{3155CB5C-DDD5-F390-E9F3-7E96E1A2A85F}"/>
          </ac:spMkLst>
        </pc:spChg>
        <pc:spChg chg="mod">
          <ac:chgData name="Shaun Fishenden" userId="e1af89fc971ca6d5" providerId="LiveId" clId="{55D1F94A-2ACD-48B5-A432-68655048925F}" dt="2023-02-06T17:25:00.735" v="7298" actId="255"/>
          <ac:spMkLst>
            <pc:docMk/>
            <pc:sldMk cId="3718552566" sldId="261"/>
            <ac:spMk id="3" creationId="{D87E6C3D-2570-1ED6-FD87-031DD0C85202}"/>
          </ac:spMkLst>
        </pc:spChg>
      </pc:sldChg>
      <pc:sldChg chg="modSp add mod">
        <pc:chgData name="Shaun Fishenden" userId="e1af89fc971ca6d5" providerId="LiveId" clId="{55D1F94A-2ACD-48B5-A432-68655048925F}" dt="2023-02-06T23:52:04.907" v="15638" actId="27636"/>
        <pc:sldMkLst>
          <pc:docMk/>
          <pc:sldMk cId="1014292512" sldId="262"/>
        </pc:sldMkLst>
        <pc:spChg chg="mod">
          <ac:chgData name="Shaun Fishenden" userId="e1af89fc971ca6d5" providerId="LiveId" clId="{55D1F94A-2ACD-48B5-A432-68655048925F}" dt="2023-02-06T18:00:40.261" v="10059" actId="20577"/>
          <ac:spMkLst>
            <pc:docMk/>
            <pc:sldMk cId="1014292512" sldId="262"/>
            <ac:spMk id="2" creationId="{3155CB5C-DDD5-F390-E9F3-7E96E1A2A85F}"/>
          </ac:spMkLst>
        </pc:spChg>
        <pc:spChg chg="mod">
          <ac:chgData name="Shaun Fishenden" userId="e1af89fc971ca6d5" providerId="LiveId" clId="{55D1F94A-2ACD-48B5-A432-68655048925F}" dt="2023-02-06T23:52:04.907" v="15638" actId="27636"/>
          <ac:spMkLst>
            <pc:docMk/>
            <pc:sldMk cId="1014292512" sldId="262"/>
            <ac:spMk id="3" creationId="{D87E6C3D-2570-1ED6-FD87-031DD0C85202}"/>
          </ac:spMkLst>
        </pc:spChg>
      </pc:sldChg>
      <pc:sldChg chg="modSp add mod">
        <pc:chgData name="Shaun Fishenden" userId="e1af89fc971ca6d5" providerId="LiveId" clId="{55D1F94A-2ACD-48B5-A432-68655048925F}" dt="2023-02-06T17:23:09.444" v="7199" actId="27636"/>
        <pc:sldMkLst>
          <pc:docMk/>
          <pc:sldMk cId="1618446020" sldId="263"/>
        </pc:sldMkLst>
        <pc:spChg chg="mod">
          <ac:chgData name="Shaun Fishenden" userId="e1af89fc971ca6d5" providerId="LiveId" clId="{55D1F94A-2ACD-48B5-A432-68655048925F}" dt="2023-02-06T16:33:16.130" v="3297" actId="20577"/>
          <ac:spMkLst>
            <pc:docMk/>
            <pc:sldMk cId="1618446020" sldId="263"/>
            <ac:spMk id="2" creationId="{3155CB5C-DDD5-F390-E9F3-7E96E1A2A85F}"/>
          </ac:spMkLst>
        </pc:spChg>
        <pc:spChg chg="mod">
          <ac:chgData name="Shaun Fishenden" userId="e1af89fc971ca6d5" providerId="LiveId" clId="{55D1F94A-2ACD-48B5-A432-68655048925F}" dt="2023-02-06T17:23:09.444" v="7199" actId="27636"/>
          <ac:spMkLst>
            <pc:docMk/>
            <pc:sldMk cId="1618446020" sldId="263"/>
            <ac:spMk id="3" creationId="{D87E6C3D-2570-1ED6-FD87-031DD0C85202}"/>
          </ac:spMkLst>
        </pc:spChg>
      </pc:sldChg>
      <pc:sldChg chg="modSp add mod">
        <pc:chgData name="Shaun Fishenden" userId="e1af89fc971ca6d5" providerId="LiveId" clId="{55D1F94A-2ACD-48B5-A432-68655048925F}" dt="2023-02-06T19:06:40.713" v="12440" actId="20577"/>
        <pc:sldMkLst>
          <pc:docMk/>
          <pc:sldMk cId="170785690" sldId="264"/>
        </pc:sldMkLst>
        <pc:spChg chg="mod">
          <ac:chgData name="Shaun Fishenden" userId="e1af89fc971ca6d5" providerId="LiveId" clId="{55D1F94A-2ACD-48B5-A432-68655048925F}" dt="2023-02-06T17:38:30.025" v="8695" actId="20577"/>
          <ac:spMkLst>
            <pc:docMk/>
            <pc:sldMk cId="170785690" sldId="264"/>
            <ac:spMk id="2" creationId="{3155CB5C-DDD5-F390-E9F3-7E96E1A2A85F}"/>
          </ac:spMkLst>
        </pc:spChg>
        <pc:spChg chg="mod">
          <ac:chgData name="Shaun Fishenden" userId="e1af89fc971ca6d5" providerId="LiveId" clId="{55D1F94A-2ACD-48B5-A432-68655048925F}" dt="2023-02-06T19:06:40.713" v="12440" actId="20577"/>
          <ac:spMkLst>
            <pc:docMk/>
            <pc:sldMk cId="170785690" sldId="264"/>
            <ac:spMk id="3" creationId="{D87E6C3D-2570-1ED6-FD87-031DD0C85202}"/>
          </ac:spMkLst>
        </pc:spChg>
      </pc:sldChg>
      <pc:sldChg chg="addSp modSp add mod">
        <pc:chgData name="Shaun Fishenden" userId="e1af89fc971ca6d5" providerId="LiveId" clId="{55D1F94A-2ACD-48B5-A432-68655048925F}" dt="2023-02-06T23:20:22.991" v="13323" actId="20577"/>
        <pc:sldMkLst>
          <pc:docMk/>
          <pc:sldMk cId="320669533" sldId="265"/>
        </pc:sldMkLst>
        <pc:spChg chg="mod">
          <ac:chgData name="Shaun Fishenden" userId="e1af89fc971ca6d5" providerId="LiveId" clId="{55D1F94A-2ACD-48B5-A432-68655048925F}" dt="2023-02-06T16:59:19.991" v="4607" actId="20577"/>
          <ac:spMkLst>
            <pc:docMk/>
            <pc:sldMk cId="320669533" sldId="265"/>
            <ac:spMk id="2" creationId="{3155CB5C-DDD5-F390-E9F3-7E96E1A2A85F}"/>
          </ac:spMkLst>
        </pc:spChg>
        <pc:spChg chg="mod ord">
          <ac:chgData name="Shaun Fishenden" userId="e1af89fc971ca6d5" providerId="LiveId" clId="{55D1F94A-2ACD-48B5-A432-68655048925F}" dt="2023-02-06T23:20:22.991" v="13323" actId="20577"/>
          <ac:spMkLst>
            <pc:docMk/>
            <pc:sldMk cId="320669533" sldId="265"/>
            <ac:spMk id="3" creationId="{D87E6C3D-2570-1ED6-FD87-031DD0C85202}"/>
          </ac:spMkLst>
        </pc:spChg>
        <pc:picChg chg="add mod">
          <ac:chgData name="Shaun Fishenden" userId="e1af89fc971ca6d5" providerId="LiveId" clId="{55D1F94A-2ACD-48B5-A432-68655048925F}" dt="2023-02-06T13:35:13.621" v="1293" actId="1076"/>
          <ac:picMkLst>
            <pc:docMk/>
            <pc:sldMk cId="320669533" sldId="265"/>
            <ac:picMk id="1026" creationId="{A03CFA57-4514-F91F-4C7E-CCDA7F18976E}"/>
          </ac:picMkLst>
        </pc:picChg>
        <pc:picChg chg="add mod">
          <ac:chgData name="Shaun Fishenden" userId="e1af89fc971ca6d5" providerId="LiveId" clId="{55D1F94A-2ACD-48B5-A432-68655048925F}" dt="2023-02-06T13:35:52.177" v="1317" actId="1076"/>
          <ac:picMkLst>
            <pc:docMk/>
            <pc:sldMk cId="320669533" sldId="265"/>
            <ac:picMk id="1028" creationId="{A67B8EEE-FF4B-5122-2C31-7EC4AC15F9D3}"/>
          </ac:picMkLst>
        </pc:picChg>
        <pc:picChg chg="add mod">
          <ac:chgData name="Shaun Fishenden" userId="e1af89fc971ca6d5" providerId="LiveId" clId="{55D1F94A-2ACD-48B5-A432-68655048925F}" dt="2023-02-06T13:35:54.841" v="1332" actId="1037"/>
          <ac:picMkLst>
            <pc:docMk/>
            <pc:sldMk cId="320669533" sldId="265"/>
            <ac:picMk id="1030" creationId="{E885A525-BAA9-D075-7CDE-EC5759DB9220}"/>
          </ac:picMkLst>
        </pc:picChg>
        <pc:picChg chg="add mod">
          <ac:chgData name="Shaun Fishenden" userId="e1af89fc971ca6d5" providerId="LiveId" clId="{55D1F94A-2ACD-48B5-A432-68655048925F}" dt="2023-02-06T13:36:17.371" v="1337" actId="1038"/>
          <ac:picMkLst>
            <pc:docMk/>
            <pc:sldMk cId="320669533" sldId="265"/>
            <ac:picMk id="1032" creationId="{AED842E1-281C-719A-AB37-701D1D4C3DD4}"/>
          </ac:picMkLst>
        </pc:picChg>
      </pc:sldChg>
      <pc:sldChg chg="addSp modSp add mod">
        <pc:chgData name="Shaun Fishenden" userId="e1af89fc971ca6d5" providerId="LiveId" clId="{55D1F94A-2ACD-48B5-A432-68655048925F}" dt="2023-02-06T23:21:21.004" v="13329" actId="20577"/>
        <pc:sldMkLst>
          <pc:docMk/>
          <pc:sldMk cId="3215531012" sldId="266"/>
        </pc:sldMkLst>
        <pc:spChg chg="mod">
          <ac:chgData name="Shaun Fishenden" userId="e1af89fc971ca6d5" providerId="LiveId" clId="{55D1F94A-2ACD-48B5-A432-68655048925F}" dt="2023-02-06T13:20:01.206" v="473" actId="20577"/>
          <ac:spMkLst>
            <pc:docMk/>
            <pc:sldMk cId="3215531012" sldId="266"/>
            <ac:spMk id="2" creationId="{3155CB5C-DDD5-F390-E9F3-7E96E1A2A85F}"/>
          </ac:spMkLst>
        </pc:spChg>
        <pc:spChg chg="mod">
          <ac:chgData name="Shaun Fishenden" userId="e1af89fc971ca6d5" providerId="LiveId" clId="{55D1F94A-2ACD-48B5-A432-68655048925F}" dt="2023-02-06T23:21:21.004" v="13329" actId="20577"/>
          <ac:spMkLst>
            <pc:docMk/>
            <pc:sldMk cId="3215531012" sldId="266"/>
            <ac:spMk id="3" creationId="{D87E6C3D-2570-1ED6-FD87-031DD0C85202}"/>
          </ac:spMkLst>
        </pc:spChg>
        <pc:picChg chg="add mod">
          <ac:chgData name="Shaun Fishenden" userId="e1af89fc971ca6d5" providerId="LiveId" clId="{55D1F94A-2ACD-48B5-A432-68655048925F}" dt="2023-02-06T17:52:41.359" v="10006" actId="14100"/>
          <ac:picMkLst>
            <pc:docMk/>
            <pc:sldMk cId="3215531012" sldId="266"/>
            <ac:picMk id="5" creationId="{F2940427-467B-B859-8B0E-9C644AC28DB5}"/>
          </ac:picMkLst>
        </pc:picChg>
      </pc:sldChg>
      <pc:sldChg chg="modSp add del mod">
        <pc:chgData name="Shaun Fishenden" userId="e1af89fc971ca6d5" providerId="LiveId" clId="{55D1F94A-2ACD-48B5-A432-68655048925F}" dt="2023-02-06T13:22:16.158" v="668" actId="2696"/>
        <pc:sldMkLst>
          <pc:docMk/>
          <pc:sldMk cId="1020616407" sldId="267"/>
        </pc:sldMkLst>
        <pc:spChg chg="mod">
          <ac:chgData name="Shaun Fishenden" userId="e1af89fc971ca6d5" providerId="LiveId" clId="{55D1F94A-2ACD-48B5-A432-68655048925F}" dt="2023-02-06T13:08:52.206" v="371" actId="20577"/>
          <ac:spMkLst>
            <pc:docMk/>
            <pc:sldMk cId="1020616407" sldId="267"/>
            <ac:spMk id="2" creationId="{3155CB5C-DDD5-F390-E9F3-7E96E1A2A85F}"/>
          </ac:spMkLst>
        </pc:spChg>
      </pc:sldChg>
      <pc:sldChg chg="modSp add mod ord">
        <pc:chgData name="Shaun Fishenden" userId="e1af89fc971ca6d5" providerId="LiveId" clId="{55D1F94A-2ACD-48B5-A432-68655048925F}" dt="2023-02-06T23:15:14.684" v="12759" actId="20577"/>
        <pc:sldMkLst>
          <pc:docMk/>
          <pc:sldMk cId="1547013253" sldId="268"/>
        </pc:sldMkLst>
        <pc:spChg chg="mod">
          <ac:chgData name="Shaun Fishenden" userId="e1af89fc971ca6d5" providerId="LiveId" clId="{55D1F94A-2ACD-48B5-A432-68655048925F}" dt="2023-02-06T19:04:12.870" v="12229" actId="20577"/>
          <ac:spMkLst>
            <pc:docMk/>
            <pc:sldMk cId="1547013253" sldId="268"/>
            <ac:spMk id="2" creationId="{3155CB5C-DDD5-F390-E9F3-7E96E1A2A85F}"/>
          </ac:spMkLst>
        </pc:spChg>
        <pc:spChg chg="mod">
          <ac:chgData name="Shaun Fishenden" userId="e1af89fc971ca6d5" providerId="LiveId" clId="{55D1F94A-2ACD-48B5-A432-68655048925F}" dt="2023-02-06T23:15:14.684" v="12759" actId="20577"/>
          <ac:spMkLst>
            <pc:docMk/>
            <pc:sldMk cId="1547013253" sldId="268"/>
            <ac:spMk id="3" creationId="{D87E6C3D-2570-1ED6-FD87-031DD0C85202}"/>
          </ac:spMkLst>
        </pc:spChg>
      </pc:sldChg>
      <pc:sldChg chg="modSp add mod">
        <pc:chgData name="Shaun Fishenden" userId="e1af89fc971ca6d5" providerId="LiveId" clId="{55D1F94A-2ACD-48B5-A432-68655048925F}" dt="2023-02-06T23:44:20.304" v="15383" actId="20577"/>
        <pc:sldMkLst>
          <pc:docMk/>
          <pc:sldMk cId="3040644484" sldId="269"/>
        </pc:sldMkLst>
        <pc:spChg chg="mod">
          <ac:chgData name="Shaun Fishenden" userId="e1af89fc971ca6d5" providerId="LiveId" clId="{55D1F94A-2ACD-48B5-A432-68655048925F}" dt="2023-02-06T19:04:17.461" v="12236" actId="20577"/>
          <ac:spMkLst>
            <pc:docMk/>
            <pc:sldMk cId="3040644484" sldId="269"/>
            <ac:spMk id="2" creationId="{3155CB5C-DDD5-F390-E9F3-7E96E1A2A85F}"/>
          </ac:spMkLst>
        </pc:spChg>
        <pc:spChg chg="mod">
          <ac:chgData name="Shaun Fishenden" userId="e1af89fc971ca6d5" providerId="LiveId" clId="{55D1F94A-2ACD-48B5-A432-68655048925F}" dt="2023-02-06T23:44:20.304" v="15383" actId="20577"/>
          <ac:spMkLst>
            <pc:docMk/>
            <pc:sldMk cId="3040644484" sldId="269"/>
            <ac:spMk id="3" creationId="{D87E6C3D-2570-1ED6-FD87-031DD0C85202}"/>
          </ac:spMkLst>
        </pc:spChg>
      </pc:sldChg>
      <pc:sldChg chg="addSp delSp modSp add mod">
        <pc:chgData name="Shaun Fishenden" userId="e1af89fc971ca6d5" providerId="LiveId" clId="{55D1F94A-2ACD-48B5-A432-68655048925F}" dt="2023-02-06T23:47:42.992" v="15567" actId="20577"/>
        <pc:sldMkLst>
          <pc:docMk/>
          <pc:sldMk cId="3174320056" sldId="270"/>
        </pc:sldMkLst>
        <pc:spChg chg="del">
          <ac:chgData name="Shaun Fishenden" userId="e1af89fc971ca6d5" providerId="LiveId" clId="{55D1F94A-2ACD-48B5-A432-68655048925F}" dt="2023-02-06T13:22:24.748" v="670" actId="478"/>
          <ac:spMkLst>
            <pc:docMk/>
            <pc:sldMk cId="3174320056" sldId="270"/>
            <ac:spMk id="2" creationId="{3155CB5C-DDD5-F390-E9F3-7E96E1A2A85F}"/>
          </ac:spMkLst>
        </pc:spChg>
        <pc:spChg chg="del">
          <ac:chgData name="Shaun Fishenden" userId="e1af89fc971ca6d5" providerId="LiveId" clId="{55D1F94A-2ACD-48B5-A432-68655048925F}" dt="2023-02-06T13:22:30.372" v="671" actId="478"/>
          <ac:spMkLst>
            <pc:docMk/>
            <pc:sldMk cId="3174320056" sldId="270"/>
            <ac:spMk id="3" creationId="{D87E6C3D-2570-1ED6-FD87-031DD0C85202}"/>
          </ac:spMkLst>
        </pc:spChg>
        <pc:spChg chg="add mod">
          <ac:chgData name="Shaun Fishenden" userId="e1af89fc971ca6d5" providerId="LiveId" clId="{55D1F94A-2ACD-48B5-A432-68655048925F}" dt="2023-02-06T23:47:42.992" v="15567" actId="20577"/>
          <ac:spMkLst>
            <pc:docMk/>
            <pc:sldMk cId="3174320056" sldId="270"/>
            <ac:spMk id="5" creationId="{76E1475D-3E2B-CC30-CE8B-A554F200B39E}"/>
          </ac:spMkLst>
        </pc:spChg>
        <pc:spChg chg="add del mod">
          <ac:chgData name="Shaun Fishenden" userId="e1af89fc971ca6d5" providerId="LiveId" clId="{55D1F94A-2ACD-48B5-A432-68655048925F}" dt="2023-02-06T13:22:31.367" v="672" actId="478"/>
          <ac:spMkLst>
            <pc:docMk/>
            <pc:sldMk cId="3174320056" sldId="270"/>
            <ac:spMk id="7" creationId="{FA01F048-2BED-F57E-D472-ABC317984765}"/>
          </ac:spMkLst>
        </pc:spChg>
      </pc:sldChg>
      <pc:sldChg chg="modSp add mod ord">
        <pc:chgData name="Shaun Fishenden" userId="e1af89fc971ca6d5" providerId="LiveId" clId="{55D1F94A-2ACD-48B5-A432-68655048925F}" dt="2023-02-06T23:50:51.353" v="15575"/>
        <pc:sldMkLst>
          <pc:docMk/>
          <pc:sldMk cId="1959506265" sldId="271"/>
        </pc:sldMkLst>
        <pc:spChg chg="mod">
          <ac:chgData name="Shaun Fishenden" userId="e1af89fc971ca6d5" providerId="LiveId" clId="{55D1F94A-2ACD-48B5-A432-68655048925F}" dt="2023-02-06T16:33:56.101" v="3392" actId="20577"/>
          <ac:spMkLst>
            <pc:docMk/>
            <pc:sldMk cId="1959506265" sldId="271"/>
            <ac:spMk id="2" creationId="{3155CB5C-DDD5-F390-E9F3-7E96E1A2A85F}"/>
          </ac:spMkLst>
        </pc:spChg>
        <pc:spChg chg="mod">
          <ac:chgData name="Shaun Fishenden" userId="e1af89fc971ca6d5" providerId="LiveId" clId="{55D1F94A-2ACD-48B5-A432-68655048925F}" dt="2023-02-06T17:36:16.040" v="8469" actId="20577"/>
          <ac:spMkLst>
            <pc:docMk/>
            <pc:sldMk cId="1959506265" sldId="271"/>
            <ac:spMk id="3" creationId="{D87E6C3D-2570-1ED6-FD87-031DD0C85202}"/>
          </ac:spMkLst>
        </pc:spChg>
      </pc:sldChg>
      <pc:sldChg chg="modSp add del mod">
        <pc:chgData name="Shaun Fishenden" userId="e1af89fc971ca6d5" providerId="LiveId" clId="{55D1F94A-2ACD-48B5-A432-68655048925F}" dt="2023-02-06T13:24:49.879" v="877" actId="2696"/>
        <pc:sldMkLst>
          <pc:docMk/>
          <pc:sldMk cId="1340194236" sldId="272"/>
        </pc:sldMkLst>
        <pc:spChg chg="mod">
          <ac:chgData name="Shaun Fishenden" userId="e1af89fc971ca6d5" providerId="LiveId" clId="{55D1F94A-2ACD-48B5-A432-68655048925F}" dt="2023-02-06T13:24:23.791" v="876" actId="20577"/>
          <ac:spMkLst>
            <pc:docMk/>
            <pc:sldMk cId="1340194236" sldId="272"/>
            <ac:spMk id="2" creationId="{3155CB5C-DDD5-F390-E9F3-7E96E1A2A85F}"/>
          </ac:spMkLst>
        </pc:spChg>
      </pc:sldChg>
      <pc:sldChg chg="addSp modSp add mod">
        <pc:chgData name="Shaun Fishenden" userId="e1af89fc971ca6d5" providerId="LiveId" clId="{55D1F94A-2ACD-48B5-A432-68655048925F}" dt="2023-02-06T23:45:48.656" v="15507" actId="14100"/>
        <pc:sldMkLst>
          <pc:docMk/>
          <pc:sldMk cId="2639744058" sldId="272"/>
        </pc:sldMkLst>
        <pc:spChg chg="mod">
          <ac:chgData name="Shaun Fishenden" userId="e1af89fc971ca6d5" providerId="LiveId" clId="{55D1F94A-2ACD-48B5-A432-68655048925F}" dt="2023-02-06T19:04:22.502" v="12245" actId="20577"/>
          <ac:spMkLst>
            <pc:docMk/>
            <pc:sldMk cId="2639744058" sldId="272"/>
            <ac:spMk id="2" creationId="{3155CB5C-DDD5-F390-E9F3-7E96E1A2A85F}"/>
          </ac:spMkLst>
        </pc:spChg>
        <pc:spChg chg="mod">
          <ac:chgData name="Shaun Fishenden" userId="e1af89fc971ca6d5" providerId="LiveId" clId="{55D1F94A-2ACD-48B5-A432-68655048925F}" dt="2023-02-06T23:45:34.030" v="15502" actId="20577"/>
          <ac:spMkLst>
            <pc:docMk/>
            <pc:sldMk cId="2639744058" sldId="272"/>
            <ac:spMk id="3" creationId="{D87E6C3D-2570-1ED6-FD87-031DD0C85202}"/>
          </ac:spMkLst>
        </pc:spChg>
        <pc:picChg chg="add mod">
          <ac:chgData name="Shaun Fishenden" userId="e1af89fc971ca6d5" providerId="LiveId" clId="{55D1F94A-2ACD-48B5-A432-68655048925F}" dt="2023-02-06T23:45:48.656" v="15507" actId="14100"/>
          <ac:picMkLst>
            <pc:docMk/>
            <pc:sldMk cId="2639744058" sldId="272"/>
            <ac:picMk id="1026" creationId="{D59D133C-944D-C183-4035-D25087FC9052}"/>
          </ac:picMkLst>
        </pc:picChg>
      </pc:sldChg>
      <pc:sldChg chg="addSp modSp add mod">
        <pc:chgData name="Shaun Fishenden" userId="e1af89fc971ca6d5" providerId="LiveId" clId="{55D1F94A-2ACD-48B5-A432-68655048925F}" dt="2023-02-06T17:23:25.734" v="7200" actId="255"/>
        <pc:sldMkLst>
          <pc:docMk/>
          <pc:sldMk cId="1431213745" sldId="273"/>
        </pc:sldMkLst>
        <pc:spChg chg="mod">
          <ac:chgData name="Shaun Fishenden" userId="e1af89fc971ca6d5" providerId="LiveId" clId="{55D1F94A-2ACD-48B5-A432-68655048925F}" dt="2023-02-06T16:33:27.531" v="3318" actId="20577"/>
          <ac:spMkLst>
            <pc:docMk/>
            <pc:sldMk cId="1431213745" sldId="273"/>
            <ac:spMk id="2" creationId="{3155CB5C-DDD5-F390-E9F3-7E96E1A2A85F}"/>
          </ac:spMkLst>
        </pc:spChg>
        <pc:spChg chg="mod">
          <ac:chgData name="Shaun Fishenden" userId="e1af89fc971ca6d5" providerId="LiveId" clId="{55D1F94A-2ACD-48B5-A432-68655048925F}" dt="2023-02-06T17:23:25.734" v="7200" actId="255"/>
          <ac:spMkLst>
            <pc:docMk/>
            <pc:sldMk cId="1431213745" sldId="273"/>
            <ac:spMk id="3" creationId="{D87E6C3D-2570-1ED6-FD87-031DD0C85202}"/>
          </ac:spMkLst>
        </pc:spChg>
        <pc:picChg chg="add mod">
          <ac:chgData name="Shaun Fishenden" userId="e1af89fc971ca6d5" providerId="LiveId" clId="{55D1F94A-2ACD-48B5-A432-68655048925F}" dt="2023-02-06T16:41:45.586" v="4172" actId="1035"/>
          <ac:picMkLst>
            <pc:docMk/>
            <pc:sldMk cId="1431213745" sldId="273"/>
            <ac:picMk id="5" creationId="{1F8F5948-1325-52B8-49FD-FE24967D7BC3}"/>
          </ac:picMkLst>
        </pc:picChg>
        <pc:picChg chg="add mod">
          <ac:chgData name="Shaun Fishenden" userId="e1af89fc971ca6d5" providerId="LiveId" clId="{55D1F94A-2ACD-48B5-A432-68655048925F}" dt="2023-02-06T16:41:45.586" v="4172" actId="1035"/>
          <ac:picMkLst>
            <pc:docMk/>
            <pc:sldMk cId="1431213745" sldId="273"/>
            <ac:picMk id="7" creationId="{A995A7BE-F737-6141-1391-B05A6BB99F0F}"/>
          </ac:picMkLst>
        </pc:picChg>
      </pc:sldChg>
      <pc:sldChg chg="modSp add mod">
        <pc:chgData name="Shaun Fishenden" userId="e1af89fc971ca6d5" providerId="LiveId" clId="{55D1F94A-2ACD-48B5-A432-68655048925F}" dt="2023-02-06T17:19:59.673" v="7014" actId="313"/>
        <pc:sldMkLst>
          <pc:docMk/>
          <pc:sldMk cId="1907816338" sldId="274"/>
        </pc:sldMkLst>
        <pc:spChg chg="mod">
          <ac:chgData name="Shaun Fishenden" userId="e1af89fc971ca6d5" providerId="LiveId" clId="{55D1F94A-2ACD-48B5-A432-68655048925F}" dt="2023-02-06T17:15:25.319" v="6254" actId="20577"/>
          <ac:spMkLst>
            <pc:docMk/>
            <pc:sldMk cId="1907816338" sldId="274"/>
            <ac:spMk id="2" creationId="{3155CB5C-DDD5-F390-E9F3-7E96E1A2A85F}"/>
          </ac:spMkLst>
        </pc:spChg>
        <pc:spChg chg="mod">
          <ac:chgData name="Shaun Fishenden" userId="e1af89fc971ca6d5" providerId="LiveId" clId="{55D1F94A-2ACD-48B5-A432-68655048925F}" dt="2023-02-06T17:19:59.673" v="7014" actId="313"/>
          <ac:spMkLst>
            <pc:docMk/>
            <pc:sldMk cId="1907816338" sldId="274"/>
            <ac:spMk id="3" creationId="{D87E6C3D-2570-1ED6-FD87-031DD0C85202}"/>
          </ac:spMkLst>
        </pc:spChg>
      </pc:sldChg>
      <pc:sldChg chg="modSp add mod">
        <pc:chgData name="Shaun Fishenden" userId="e1af89fc971ca6d5" providerId="LiveId" clId="{55D1F94A-2ACD-48B5-A432-68655048925F}" dt="2023-02-06T17:50:13.116" v="9998" actId="20577"/>
        <pc:sldMkLst>
          <pc:docMk/>
          <pc:sldMk cId="2233578218" sldId="275"/>
        </pc:sldMkLst>
        <pc:spChg chg="mod">
          <ac:chgData name="Shaun Fishenden" userId="e1af89fc971ca6d5" providerId="LiveId" clId="{55D1F94A-2ACD-48B5-A432-68655048925F}" dt="2023-02-06T17:39:48.554" v="8713" actId="20577"/>
          <ac:spMkLst>
            <pc:docMk/>
            <pc:sldMk cId="2233578218" sldId="275"/>
            <ac:spMk id="2" creationId="{3155CB5C-DDD5-F390-E9F3-7E96E1A2A85F}"/>
          </ac:spMkLst>
        </pc:spChg>
        <pc:spChg chg="mod">
          <ac:chgData name="Shaun Fishenden" userId="e1af89fc971ca6d5" providerId="LiveId" clId="{55D1F94A-2ACD-48B5-A432-68655048925F}" dt="2023-02-06T17:50:13.116" v="9998" actId="20577"/>
          <ac:spMkLst>
            <pc:docMk/>
            <pc:sldMk cId="2233578218" sldId="275"/>
            <ac:spMk id="3" creationId="{D87E6C3D-2570-1ED6-FD87-031DD0C85202}"/>
          </ac:spMkLst>
        </pc:spChg>
      </pc:sldChg>
      <pc:sldChg chg="modSp add mod">
        <pc:chgData name="Shaun Fishenden" userId="e1af89fc971ca6d5" providerId="LiveId" clId="{55D1F94A-2ACD-48B5-A432-68655048925F}" dt="2023-02-06T17:46:20.614" v="9779" actId="113"/>
        <pc:sldMkLst>
          <pc:docMk/>
          <pc:sldMk cId="2265926487" sldId="276"/>
        </pc:sldMkLst>
        <pc:spChg chg="mod">
          <ac:chgData name="Shaun Fishenden" userId="e1af89fc971ca6d5" providerId="LiveId" clId="{55D1F94A-2ACD-48B5-A432-68655048925F}" dt="2023-02-06T17:44:42.392" v="9377" actId="20577"/>
          <ac:spMkLst>
            <pc:docMk/>
            <pc:sldMk cId="2265926487" sldId="276"/>
            <ac:spMk id="2" creationId="{3155CB5C-DDD5-F390-E9F3-7E96E1A2A85F}"/>
          </ac:spMkLst>
        </pc:spChg>
        <pc:spChg chg="mod">
          <ac:chgData name="Shaun Fishenden" userId="e1af89fc971ca6d5" providerId="LiveId" clId="{55D1F94A-2ACD-48B5-A432-68655048925F}" dt="2023-02-06T17:46:20.614" v="9779" actId="113"/>
          <ac:spMkLst>
            <pc:docMk/>
            <pc:sldMk cId="2265926487" sldId="276"/>
            <ac:spMk id="3" creationId="{D87E6C3D-2570-1ED6-FD87-031DD0C85202}"/>
          </ac:spMkLst>
        </pc:spChg>
      </pc:sldChg>
      <pc:sldChg chg="addSp delSp modSp add mod">
        <pc:chgData name="Shaun Fishenden" userId="e1af89fc971ca6d5" providerId="LiveId" clId="{55D1F94A-2ACD-48B5-A432-68655048925F}" dt="2023-02-06T18:06:48.964" v="11205" actId="20577"/>
        <pc:sldMkLst>
          <pc:docMk/>
          <pc:sldMk cId="2314537946" sldId="277"/>
        </pc:sldMkLst>
        <pc:spChg chg="mod">
          <ac:chgData name="Shaun Fishenden" userId="e1af89fc971ca6d5" providerId="LiveId" clId="{55D1F94A-2ACD-48B5-A432-68655048925F}" dt="2023-02-06T18:06:48.964" v="11205" actId="20577"/>
          <ac:spMkLst>
            <pc:docMk/>
            <pc:sldMk cId="2314537946" sldId="277"/>
            <ac:spMk id="2" creationId="{3155CB5C-DDD5-F390-E9F3-7E96E1A2A85F}"/>
          </ac:spMkLst>
        </pc:spChg>
        <pc:spChg chg="del mod">
          <ac:chgData name="Shaun Fishenden" userId="e1af89fc971ca6d5" providerId="LiveId" clId="{55D1F94A-2ACD-48B5-A432-68655048925F}" dt="2023-02-06T18:06:28.202" v="11185" actId="478"/>
          <ac:spMkLst>
            <pc:docMk/>
            <pc:sldMk cId="2314537946" sldId="277"/>
            <ac:spMk id="3" creationId="{D87E6C3D-2570-1ED6-FD87-031DD0C85202}"/>
          </ac:spMkLst>
        </pc:spChg>
        <pc:picChg chg="add mod">
          <ac:chgData name="Shaun Fishenden" userId="e1af89fc971ca6d5" providerId="LiveId" clId="{55D1F94A-2ACD-48B5-A432-68655048925F}" dt="2023-02-06T18:06:40.420" v="11191" actId="14100"/>
          <ac:picMkLst>
            <pc:docMk/>
            <pc:sldMk cId="2314537946" sldId="277"/>
            <ac:picMk id="5" creationId="{27435B42-9732-2D33-91D9-8725562D55D3}"/>
          </ac:picMkLst>
        </pc:picChg>
      </pc:sldChg>
      <pc:sldChg chg="addSp delSp modSp add mod">
        <pc:chgData name="Shaun Fishenden" userId="e1af89fc971ca6d5" providerId="LiveId" clId="{55D1F94A-2ACD-48B5-A432-68655048925F}" dt="2023-02-06T18:51:53.625" v="11456" actId="1036"/>
        <pc:sldMkLst>
          <pc:docMk/>
          <pc:sldMk cId="246308016" sldId="278"/>
        </pc:sldMkLst>
        <pc:spChg chg="mod">
          <ac:chgData name="Shaun Fishenden" userId="e1af89fc971ca6d5" providerId="LiveId" clId="{55D1F94A-2ACD-48B5-A432-68655048925F}" dt="2023-02-06T18:47:59.255" v="11432" actId="20577"/>
          <ac:spMkLst>
            <pc:docMk/>
            <pc:sldMk cId="246308016" sldId="278"/>
            <ac:spMk id="2" creationId="{3155CB5C-DDD5-F390-E9F3-7E96E1A2A85F}"/>
          </ac:spMkLst>
        </pc:spChg>
        <pc:spChg chg="mod">
          <ac:chgData name="Shaun Fishenden" userId="e1af89fc971ca6d5" providerId="LiveId" clId="{55D1F94A-2ACD-48B5-A432-68655048925F}" dt="2023-02-06T18:51:44.531" v="11438" actId="14100"/>
          <ac:spMkLst>
            <pc:docMk/>
            <pc:sldMk cId="246308016" sldId="278"/>
            <ac:spMk id="4" creationId="{718C0865-427B-3991-D727-3E05B1F30342}"/>
          </ac:spMkLst>
        </pc:spChg>
        <pc:picChg chg="add mod">
          <ac:chgData name="Shaun Fishenden" userId="e1af89fc971ca6d5" providerId="LiveId" clId="{55D1F94A-2ACD-48B5-A432-68655048925F}" dt="2023-02-06T18:47:39.078" v="11377" actId="1076"/>
          <ac:picMkLst>
            <pc:docMk/>
            <pc:sldMk cId="246308016" sldId="278"/>
            <ac:picMk id="5" creationId="{60362EDA-A757-D218-BB91-F81D31D70A43}"/>
          </ac:picMkLst>
        </pc:picChg>
        <pc:picChg chg="add mod">
          <ac:chgData name="Shaun Fishenden" userId="e1af89fc971ca6d5" providerId="LiveId" clId="{55D1F94A-2ACD-48B5-A432-68655048925F}" dt="2023-02-06T18:51:53.625" v="11456" actId="1036"/>
          <ac:picMkLst>
            <pc:docMk/>
            <pc:sldMk cId="246308016" sldId="278"/>
            <ac:picMk id="7" creationId="{C72A5B6A-C55D-C02E-64F3-4C7F99E6C418}"/>
          </ac:picMkLst>
        </pc:picChg>
        <pc:picChg chg="del">
          <ac:chgData name="Shaun Fishenden" userId="e1af89fc971ca6d5" providerId="LiveId" clId="{55D1F94A-2ACD-48B5-A432-68655048925F}" dt="2023-02-06T18:46:48.735" v="11370" actId="478"/>
          <ac:picMkLst>
            <pc:docMk/>
            <pc:sldMk cId="246308016" sldId="278"/>
            <ac:picMk id="1026" creationId="{43C3A978-88B9-B6A7-B08E-3DCA1513D3F2}"/>
          </ac:picMkLst>
        </pc:picChg>
      </pc:sldChg>
      <pc:sldChg chg="addSp delSp modSp add mod ord">
        <pc:chgData name="Shaun Fishenden" userId="e1af89fc971ca6d5" providerId="LiveId" clId="{55D1F94A-2ACD-48B5-A432-68655048925F}" dt="2023-02-06T23:07:42.772" v="12577" actId="20577"/>
        <pc:sldMkLst>
          <pc:docMk/>
          <pc:sldMk cId="3559831763" sldId="279"/>
        </pc:sldMkLst>
        <pc:spChg chg="mod">
          <ac:chgData name="Shaun Fishenden" userId="e1af89fc971ca6d5" providerId="LiveId" clId="{55D1F94A-2ACD-48B5-A432-68655048925F}" dt="2023-02-06T23:02:37.069" v="12480" actId="20577"/>
          <ac:spMkLst>
            <pc:docMk/>
            <pc:sldMk cId="3559831763" sldId="279"/>
            <ac:spMk id="2" creationId="{3155CB5C-DDD5-F390-E9F3-7E96E1A2A85F}"/>
          </ac:spMkLst>
        </pc:spChg>
        <pc:spChg chg="mod">
          <ac:chgData name="Shaun Fishenden" userId="e1af89fc971ca6d5" providerId="LiveId" clId="{55D1F94A-2ACD-48B5-A432-68655048925F}" dt="2023-02-06T23:07:42.772" v="12577" actId="20577"/>
          <ac:spMkLst>
            <pc:docMk/>
            <pc:sldMk cId="3559831763" sldId="279"/>
            <ac:spMk id="4" creationId="{718C0865-427B-3991-D727-3E05B1F30342}"/>
          </ac:spMkLst>
        </pc:spChg>
        <pc:picChg chg="add mod">
          <ac:chgData name="Shaun Fishenden" userId="e1af89fc971ca6d5" providerId="LiveId" clId="{55D1F94A-2ACD-48B5-A432-68655048925F}" dt="2023-02-06T23:07:23.623" v="12487" actId="1076"/>
          <ac:picMkLst>
            <pc:docMk/>
            <pc:sldMk cId="3559831763" sldId="279"/>
            <ac:picMk id="5" creationId="{1BA875BB-AA16-D0E9-D840-D69BD39C20D2}"/>
          </ac:picMkLst>
        </pc:picChg>
        <pc:picChg chg="del">
          <ac:chgData name="Shaun Fishenden" userId="e1af89fc971ca6d5" providerId="LiveId" clId="{55D1F94A-2ACD-48B5-A432-68655048925F}" dt="2023-02-06T23:06:47.748" v="12481" actId="478"/>
          <ac:picMkLst>
            <pc:docMk/>
            <pc:sldMk cId="3559831763" sldId="279"/>
            <ac:picMk id="1026" creationId="{43C3A978-88B9-B6A7-B08E-3DCA1513D3F2}"/>
          </ac:picMkLst>
        </pc:picChg>
      </pc:sldChg>
      <pc:sldChg chg="addSp delSp modSp add mod">
        <pc:chgData name="Shaun Fishenden" userId="e1af89fc971ca6d5" providerId="LiveId" clId="{55D1F94A-2ACD-48B5-A432-68655048925F}" dt="2023-02-06T23:57:46.105" v="15645" actId="20577"/>
        <pc:sldMkLst>
          <pc:docMk/>
          <pc:sldMk cId="1711379248" sldId="280"/>
        </pc:sldMkLst>
        <pc:spChg chg="mod">
          <ac:chgData name="Shaun Fishenden" userId="e1af89fc971ca6d5" providerId="LiveId" clId="{55D1F94A-2ACD-48B5-A432-68655048925F}" dt="2023-02-06T23:08:01.609" v="12599" actId="20577"/>
          <ac:spMkLst>
            <pc:docMk/>
            <pc:sldMk cId="1711379248" sldId="280"/>
            <ac:spMk id="2" creationId="{3155CB5C-DDD5-F390-E9F3-7E96E1A2A85F}"/>
          </ac:spMkLst>
        </pc:spChg>
        <pc:spChg chg="mod">
          <ac:chgData name="Shaun Fishenden" userId="e1af89fc971ca6d5" providerId="LiveId" clId="{55D1F94A-2ACD-48B5-A432-68655048925F}" dt="2023-02-06T23:57:46.105" v="15645" actId="20577"/>
          <ac:spMkLst>
            <pc:docMk/>
            <pc:sldMk cId="1711379248" sldId="280"/>
            <ac:spMk id="4" creationId="{718C0865-427B-3991-D727-3E05B1F30342}"/>
          </ac:spMkLst>
        </pc:spChg>
        <pc:picChg chg="del">
          <ac:chgData name="Shaun Fishenden" userId="e1af89fc971ca6d5" providerId="LiveId" clId="{55D1F94A-2ACD-48B5-A432-68655048925F}" dt="2023-02-06T23:08:19.754" v="12600" actId="478"/>
          <ac:picMkLst>
            <pc:docMk/>
            <pc:sldMk cId="1711379248" sldId="280"/>
            <ac:picMk id="5" creationId="{1BA875BB-AA16-D0E9-D840-D69BD39C20D2}"/>
          </ac:picMkLst>
        </pc:picChg>
        <pc:picChg chg="add mod">
          <ac:chgData name="Shaun Fishenden" userId="e1af89fc971ca6d5" providerId="LiveId" clId="{55D1F94A-2ACD-48B5-A432-68655048925F}" dt="2023-02-06T23:08:35.845" v="12609" actId="1076"/>
          <ac:picMkLst>
            <pc:docMk/>
            <pc:sldMk cId="1711379248" sldId="280"/>
            <ac:picMk id="6" creationId="{8E3EFBF7-9DE6-0003-463D-89DFB6ABA099}"/>
          </ac:picMkLst>
        </pc:picChg>
      </pc:sldChg>
      <pc:sldChg chg="modSp add mod">
        <pc:chgData name="Shaun Fishenden" userId="e1af89fc971ca6d5" providerId="LiveId" clId="{55D1F94A-2ACD-48B5-A432-68655048925F}" dt="2023-02-06T23:57:36.581" v="15639" actId="20577"/>
        <pc:sldMkLst>
          <pc:docMk/>
          <pc:sldMk cId="2934128118" sldId="281"/>
        </pc:sldMkLst>
        <pc:spChg chg="mod">
          <ac:chgData name="Shaun Fishenden" userId="e1af89fc971ca6d5" providerId="LiveId" clId="{55D1F94A-2ACD-48B5-A432-68655048925F}" dt="2023-02-06T23:17:11.737" v="13128" actId="20577"/>
          <ac:spMkLst>
            <pc:docMk/>
            <pc:sldMk cId="2934128118" sldId="281"/>
            <ac:spMk id="2" creationId="{3155CB5C-DDD5-F390-E9F3-7E96E1A2A85F}"/>
          </ac:spMkLst>
        </pc:spChg>
        <pc:spChg chg="mod">
          <ac:chgData name="Shaun Fishenden" userId="e1af89fc971ca6d5" providerId="LiveId" clId="{55D1F94A-2ACD-48B5-A432-68655048925F}" dt="2023-02-06T23:57:36.581" v="15639" actId="20577"/>
          <ac:spMkLst>
            <pc:docMk/>
            <pc:sldMk cId="2934128118" sldId="281"/>
            <ac:spMk id="3" creationId="{D87E6C3D-2570-1ED6-FD87-031DD0C85202}"/>
          </ac:spMkLst>
        </pc:spChg>
      </pc:sldChg>
      <pc:sldChg chg="addSp delSp modSp add mod">
        <pc:chgData name="Shaun Fishenden" userId="e1af89fc971ca6d5" providerId="LiveId" clId="{55D1F94A-2ACD-48B5-A432-68655048925F}" dt="2023-02-06T23:39:00.008" v="15215" actId="313"/>
        <pc:sldMkLst>
          <pc:docMk/>
          <pc:sldMk cId="1718865246" sldId="282"/>
        </pc:sldMkLst>
        <pc:spChg chg="mod">
          <ac:chgData name="Shaun Fishenden" userId="e1af89fc971ca6d5" providerId="LiveId" clId="{55D1F94A-2ACD-48B5-A432-68655048925F}" dt="2023-02-06T23:28:09.807" v="14423" actId="20577"/>
          <ac:spMkLst>
            <pc:docMk/>
            <pc:sldMk cId="1718865246" sldId="282"/>
            <ac:spMk id="2" creationId="{3155CB5C-DDD5-F390-E9F3-7E96E1A2A85F}"/>
          </ac:spMkLst>
        </pc:spChg>
        <pc:spChg chg="mod">
          <ac:chgData name="Shaun Fishenden" userId="e1af89fc971ca6d5" providerId="LiveId" clId="{55D1F94A-2ACD-48B5-A432-68655048925F}" dt="2023-02-06T23:37:49.088" v="15105" actId="27636"/>
          <ac:spMkLst>
            <pc:docMk/>
            <pc:sldMk cId="1718865246" sldId="282"/>
            <ac:spMk id="3" creationId="{D87E6C3D-2570-1ED6-FD87-031DD0C85202}"/>
          </ac:spMkLst>
        </pc:spChg>
        <pc:spChg chg="add mod">
          <ac:chgData name="Shaun Fishenden" userId="e1af89fc971ca6d5" providerId="LiveId" clId="{55D1F94A-2ACD-48B5-A432-68655048925F}" dt="2023-02-06T23:39:00.008" v="15215" actId="313"/>
          <ac:spMkLst>
            <pc:docMk/>
            <pc:sldMk cId="1718865246" sldId="282"/>
            <ac:spMk id="4" creationId="{09DC1B69-C6F7-50D2-49DA-AD08B708F4D0}"/>
          </ac:spMkLst>
        </pc:spChg>
        <pc:picChg chg="del">
          <ac:chgData name="Shaun Fishenden" userId="e1af89fc971ca6d5" providerId="LiveId" clId="{55D1F94A-2ACD-48B5-A432-68655048925F}" dt="2023-02-06T23:28:12.931" v="14426" actId="478"/>
          <ac:picMkLst>
            <pc:docMk/>
            <pc:sldMk cId="1718865246" sldId="282"/>
            <ac:picMk id="5" creationId="{1F8F5948-1325-52B8-49FD-FE24967D7BC3}"/>
          </ac:picMkLst>
        </pc:picChg>
        <pc:picChg chg="del mod">
          <ac:chgData name="Shaun Fishenden" userId="e1af89fc971ca6d5" providerId="LiveId" clId="{55D1F94A-2ACD-48B5-A432-68655048925F}" dt="2023-02-06T23:28:11.934" v="14425" actId="478"/>
          <ac:picMkLst>
            <pc:docMk/>
            <pc:sldMk cId="1718865246" sldId="282"/>
            <ac:picMk id="7" creationId="{A995A7BE-F737-6141-1391-B05A6BB99F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GB"/>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5DF5480F-04EF-44DE-AFE7-CBF4FAB30B31}" type="datetimeFigureOut">
              <a:rPr lang="en-GB" smtClean="0"/>
              <a:t>03/03/2025</a:t>
            </a:fld>
            <a:endParaRPr lang="en-GB"/>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GB"/>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GB"/>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69F82D58-336B-4268-9048-9B9A7FC93FF4}" type="slidenum">
              <a:rPr lang="en-GB" smtClean="0"/>
              <a:t>‹#›</a:t>
            </a:fld>
            <a:endParaRPr lang="en-GB"/>
          </a:p>
        </p:txBody>
      </p:sp>
    </p:spTree>
    <p:extLst>
      <p:ext uri="{BB962C8B-B14F-4D97-AF65-F5344CB8AC3E}">
        <p14:creationId xmlns:p14="http://schemas.microsoft.com/office/powerpoint/2010/main" val="2289376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1</a:t>
            </a:fld>
            <a:endParaRPr lang="en-GB"/>
          </a:p>
        </p:txBody>
      </p:sp>
    </p:spTree>
    <p:extLst>
      <p:ext uri="{BB962C8B-B14F-4D97-AF65-F5344CB8AC3E}">
        <p14:creationId xmlns:p14="http://schemas.microsoft.com/office/powerpoint/2010/main" val="1266481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10</a:t>
            </a:fld>
            <a:endParaRPr lang="en-GB"/>
          </a:p>
        </p:txBody>
      </p:sp>
    </p:spTree>
    <p:extLst>
      <p:ext uri="{BB962C8B-B14F-4D97-AF65-F5344CB8AC3E}">
        <p14:creationId xmlns:p14="http://schemas.microsoft.com/office/powerpoint/2010/main" val="2591517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11</a:t>
            </a:fld>
            <a:endParaRPr lang="en-GB"/>
          </a:p>
        </p:txBody>
      </p:sp>
    </p:spTree>
    <p:extLst>
      <p:ext uri="{BB962C8B-B14F-4D97-AF65-F5344CB8AC3E}">
        <p14:creationId xmlns:p14="http://schemas.microsoft.com/office/powerpoint/2010/main" val="136665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12</a:t>
            </a:fld>
            <a:endParaRPr lang="en-GB"/>
          </a:p>
        </p:txBody>
      </p:sp>
    </p:spTree>
    <p:extLst>
      <p:ext uri="{BB962C8B-B14F-4D97-AF65-F5344CB8AC3E}">
        <p14:creationId xmlns:p14="http://schemas.microsoft.com/office/powerpoint/2010/main" val="277910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13</a:t>
            </a:fld>
            <a:endParaRPr lang="en-GB"/>
          </a:p>
        </p:txBody>
      </p:sp>
    </p:spTree>
    <p:extLst>
      <p:ext uri="{BB962C8B-B14F-4D97-AF65-F5344CB8AC3E}">
        <p14:creationId xmlns:p14="http://schemas.microsoft.com/office/powerpoint/2010/main" val="1093638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67361-FDD0-53D4-CDE8-204775F83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12F9A-162D-BAA5-ED08-2862ADA33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A9E4E-0904-903B-CD2E-9DE65F72FE7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1B2F8ED-9CEA-2532-B127-B66D77B57147}"/>
              </a:ext>
            </a:extLst>
          </p:cNvPr>
          <p:cNvSpPr>
            <a:spLocks noGrp="1"/>
          </p:cNvSpPr>
          <p:nvPr>
            <p:ph type="sldNum" sz="quarter" idx="5"/>
          </p:nvPr>
        </p:nvSpPr>
        <p:spPr/>
        <p:txBody>
          <a:bodyPr/>
          <a:lstStyle/>
          <a:p>
            <a:fld id="{69F82D58-336B-4268-9048-9B9A7FC93FF4}" type="slidenum">
              <a:rPr lang="en-GB" smtClean="0"/>
              <a:t>14</a:t>
            </a:fld>
            <a:endParaRPr lang="en-GB"/>
          </a:p>
        </p:txBody>
      </p:sp>
    </p:spTree>
    <p:extLst>
      <p:ext uri="{BB962C8B-B14F-4D97-AF65-F5344CB8AC3E}">
        <p14:creationId xmlns:p14="http://schemas.microsoft.com/office/powerpoint/2010/main" val="1421677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15</a:t>
            </a:fld>
            <a:endParaRPr lang="en-GB"/>
          </a:p>
        </p:txBody>
      </p:sp>
    </p:spTree>
    <p:extLst>
      <p:ext uri="{BB962C8B-B14F-4D97-AF65-F5344CB8AC3E}">
        <p14:creationId xmlns:p14="http://schemas.microsoft.com/office/powerpoint/2010/main" val="3034159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16</a:t>
            </a:fld>
            <a:endParaRPr lang="en-GB"/>
          </a:p>
        </p:txBody>
      </p:sp>
    </p:spTree>
    <p:extLst>
      <p:ext uri="{BB962C8B-B14F-4D97-AF65-F5344CB8AC3E}">
        <p14:creationId xmlns:p14="http://schemas.microsoft.com/office/powerpoint/2010/main" val="2425548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A479-B4D5-B44E-9D55-829C9EF67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16FD9-506C-6E5A-B1F3-46BB5DF6A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D9359-221C-A4CB-F0BD-CD6B1013ACA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F074915-CEEC-1D75-35CE-AE9708241B9A}"/>
              </a:ext>
            </a:extLst>
          </p:cNvPr>
          <p:cNvSpPr>
            <a:spLocks noGrp="1"/>
          </p:cNvSpPr>
          <p:nvPr>
            <p:ph type="sldNum" sz="quarter" idx="5"/>
          </p:nvPr>
        </p:nvSpPr>
        <p:spPr/>
        <p:txBody>
          <a:bodyPr/>
          <a:lstStyle/>
          <a:p>
            <a:fld id="{69F82D58-336B-4268-9048-9B9A7FC93FF4}" type="slidenum">
              <a:rPr lang="en-GB" smtClean="0"/>
              <a:t>17</a:t>
            </a:fld>
            <a:endParaRPr lang="en-GB"/>
          </a:p>
        </p:txBody>
      </p:sp>
    </p:spTree>
    <p:extLst>
      <p:ext uri="{BB962C8B-B14F-4D97-AF65-F5344CB8AC3E}">
        <p14:creationId xmlns:p14="http://schemas.microsoft.com/office/powerpoint/2010/main" val="940131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89AA7-D3DF-D838-942A-840D1A62C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F4B6B-F333-0EFA-1179-45B599D73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7FB66-302F-4DBB-BF0A-84B3E077487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8893D6C-9344-0841-140C-14457B8062BA}"/>
              </a:ext>
            </a:extLst>
          </p:cNvPr>
          <p:cNvSpPr>
            <a:spLocks noGrp="1"/>
          </p:cNvSpPr>
          <p:nvPr>
            <p:ph type="sldNum" sz="quarter" idx="5"/>
          </p:nvPr>
        </p:nvSpPr>
        <p:spPr/>
        <p:txBody>
          <a:bodyPr/>
          <a:lstStyle/>
          <a:p>
            <a:fld id="{69F82D58-336B-4268-9048-9B9A7FC93FF4}" type="slidenum">
              <a:rPr lang="en-GB" smtClean="0"/>
              <a:t>18</a:t>
            </a:fld>
            <a:endParaRPr lang="en-GB"/>
          </a:p>
        </p:txBody>
      </p:sp>
    </p:spTree>
    <p:extLst>
      <p:ext uri="{BB962C8B-B14F-4D97-AF65-F5344CB8AC3E}">
        <p14:creationId xmlns:p14="http://schemas.microsoft.com/office/powerpoint/2010/main" val="1617383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19</a:t>
            </a:fld>
            <a:endParaRPr lang="en-GB"/>
          </a:p>
        </p:txBody>
      </p:sp>
    </p:spTree>
    <p:extLst>
      <p:ext uri="{BB962C8B-B14F-4D97-AF65-F5344CB8AC3E}">
        <p14:creationId xmlns:p14="http://schemas.microsoft.com/office/powerpoint/2010/main" val="254451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2</a:t>
            </a:fld>
            <a:endParaRPr lang="en-GB"/>
          </a:p>
        </p:txBody>
      </p:sp>
    </p:spTree>
    <p:extLst>
      <p:ext uri="{BB962C8B-B14F-4D97-AF65-F5344CB8AC3E}">
        <p14:creationId xmlns:p14="http://schemas.microsoft.com/office/powerpoint/2010/main" val="3722209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1662E-14B5-9228-3D3B-9ABA6A55D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1E3CC-6227-08F1-2840-AB1D531CC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DD611-EC28-3CBB-45FD-92C27FB1750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738FD72-3892-4C03-EF6D-0B032955178E}"/>
              </a:ext>
            </a:extLst>
          </p:cNvPr>
          <p:cNvSpPr>
            <a:spLocks noGrp="1"/>
          </p:cNvSpPr>
          <p:nvPr>
            <p:ph type="sldNum" sz="quarter" idx="5"/>
          </p:nvPr>
        </p:nvSpPr>
        <p:spPr/>
        <p:txBody>
          <a:bodyPr/>
          <a:lstStyle/>
          <a:p>
            <a:fld id="{69F82D58-336B-4268-9048-9B9A7FC93FF4}" type="slidenum">
              <a:rPr lang="en-GB" smtClean="0"/>
              <a:t>20</a:t>
            </a:fld>
            <a:endParaRPr lang="en-GB"/>
          </a:p>
        </p:txBody>
      </p:sp>
    </p:spTree>
    <p:extLst>
      <p:ext uri="{BB962C8B-B14F-4D97-AF65-F5344CB8AC3E}">
        <p14:creationId xmlns:p14="http://schemas.microsoft.com/office/powerpoint/2010/main" val="142261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94F84-F776-455E-3D9E-AE47204C1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34992-B723-EDA5-B447-227B3FF27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2398F-B10A-855F-AE7C-7EC0DBBDC78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55AA6B-8D8D-CB8B-3B12-C9C7279F4B14}"/>
              </a:ext>
            </a:extLst>
          </p:cNvPr>
          <p:cNvSpPr>
            <a:spLocks noGrp="1"/>
          </p:cNvSpPr>
          <p:nvPr>
            <p:ph type="sldNum" sz="quarter" idx="5"/>
          </p:nvPr>
        </p:nvSpPr>
        <p:spPr/>
        <p:txBody>
          <a:bodyPr/>
          <a:lstStyle/>
          <a:p>
            <a:fld id="{69F82D58-336B-4268-9048-9B9A7FC93FF4}" type="slidenum">
              <a:rPr lang="en-GB" smtClean="0"/>
              <a:t>21</a:t>
            </a:fld>
            <a:endParaRPr lang="en-GB"/>
          </a:p>
        </p:txBody>
      </p:sp>
    </p:spTree>
    <p:extLst>
      <p:ext uri="{BB962C8B-B14F-4D97-AF65-F5344CB8AC3E}">
        <p14:creationId xmlns:p14="http://schemas.microsoft.com/office/powerpoint/2010/main" val="269150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3</a:t>
            </a:fld>
            <a:endParaRPr lang="en-GB"/>
          </a:p>
        </p:txBody>
      </p:sp>
    </p:spTree>
    <p:extLst>
      <p:ext uri="{BB962C8B-B14F-4D97-AF65-F5344CB8AC3E}">
        <p14:creationId xmlns:p14="http://schemas.microsoft.com/office/powerpoint/2010/main" val="25674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4</a:t>
            </a:fld>
            <a:endParaRPr lang="en-GB"/>
          </a:p>
        </p:txBody>
      </p:sp>
    </p:spTree>
    <p:extLst>
      <p:ext uri="{BB962C8B-B14F-4D97-AF65-F5344CB8AC3E}">
        <p14:creationId xmlns:p14="http://schemas.microsoft.com/office/powerpoint/2010/main" val="65218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5</a:t>
            </a:fld>
            <a:endParaRPr lang="en-GB"/>
          </a:p>
        </p:txBody>
      </p:sp>
    </p:spTree>
    <p:extLst>
      <p:ext uri="{BB962C8B-B14F-4D97-AF65-F5344CB8AC3E}">
        <p14:creationId xmlns:p14="http://schemas.microsoft.com/office/powerpoint/2010/main" val="119942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6</a:t>
            </a:fld>
            <a:endParaRPr lang="en-GB"/>
          </a:p>
        </p:txBody>
      </p:sp>
    </p:spTree>
    <p:extLst>
      <p:ext uri="{BB962C8B-B14F-4D97-AF65-F5344CB8AC3E}">
        <p14:creationId xmlns:p14="http://schemas.microsoft.com/office/powerpoint/2010/main" val="46686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7</a:t>
            </a:fld>
            <a:endParaRPr lang="en-GB"/>
          </a:p>
        </p:txBody>
      </p:sp>
    </p:spTree>
    <p:extLst>
      <p:ext uri="{BB962C8B-B14F-4D97-AF65-F5344CB8AC3E}">
        <p14:creationId xmlns:p14="http://schemas.microsoft.com/office/powerpoint/2010/main" val="181074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8</a:t>
            </a:fld>
            <a:endParaRPr lang="en-GB"/>
          </a:p>
        </p:txBody>
      </p:sp>
    </p:spTree>
    <p:extLst>
      <p:ext uri="{BB962C8B-B14F-4D97-AF65-F5344CB8AC3E}">
        <p14:creationId xmlns:p14="http://schemas.microsoft.com/office/powerpoint/2010/main" val="366142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2D58-336B-4268-9048-9B9A7FC93FF4}" type="slidenum">
              <a:rPr lang="en-GB" smtClean="0"/>
              <a:t>9</a:t>
            </a:fld>
            <a:endParaRPr lang="en-GB"/>
          </a:p>
        </p:txBody>
      </p:sp>
    </p:spTree>
    <p:extLst>
      <p:ext uri="{BB962C8B-B14F-4D97-AF65-F5344CB8AC3E}">
        <p14:creationId xmlns:p14="http://schemas.microsoft.com/office/powerpoint/2010/main" val="58669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EA7D24-BFC6-4BB4-849B-BE11D3CB68FB}" type="datetimeFigureOut">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4714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EA7D24-BFC6-4BB4-849B-BE11D3CB68FB}" type="datetimeFigureOut">
              <a:rPr lang="en-GB" smtClean="0"/>
              <a:t>03/03/2025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204473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62EA7D24-BFC6-4BB4-849B-BE11D3CB68FB}" type="datetimeFigureOut">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223894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62EA7D24-BFC6-4BB4-849B-BE11D3CB68FB}" type="datetimeFigureOut">
              <a:rPr lang="en-GB" smtClean="0"/>
              <a:t>03/03/2025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245207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A7D24-BFC6-4BB4-849B-BE11D3CB68FB}" type="datetimeFigureOut">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160718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A7D24-BFC6-4BB4-849B-BE11D3CB68FB}" type="datetimeFigureOut">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261814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A7D24-BFC6-4BB4-849B-BE11D3CB68FB}" type="datetimeFigureOut">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129129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A7D24-BFC6-4BB4-849B-BE11D3CB68FB}" type="datetimeFigureOut">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23187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EA7D24-BFC6-4BB4-849B-BE11D3CB68FB}" type="datetimeFigureOut">
              <a:rPr lang="en-GB" smtClean="0"/>
              <a:t>03/03/2025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256514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A7D24-BFC6-4BB4-849B-BE11D3CB68FB}" type="datetimeFigureOut">
              <a:rPr lang="en-GB" smtClean="0"/>
              <a:t>03/03/2025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4583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EA7D24-BFC6-4BB4-849B-BE11D3CB68FB}" type="datetimeFigureOut">
              <a:rPr lang="en-GB" smtClean="0"/>
              <a:t>03/03/2025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321694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A7D24-BFC6-4BB4-849B-BE11D3CB68FB}" type="datetimeFigureOut">
              <a:rPr lang="en-GB" smtClean="0"/>
              <a:t>03/03/2025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338895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EA7D24-BFC6-4BB4-849B-BE11D3CB68FB}" type="datetimeFigureOut">
              <a:rPr lang="en-GB" smtClean="0"/>
              <a:t>03/03/2025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233367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62EA7D24-BFC6-4BB4-849B-BE11D3CB68FB}" type="datetimeFigureOut">
              <a:rPr lang="en-GB" smtClean="0"/>
              <a:t>03/03/2025</a:t>
            </a:fld>
            <a:endParaRPr lang="en-GB"/>
          </a:p>
        </p:txBody>
      </p:sp>
      <p:sp>
        <p:nvSpPr>
          <p:cNvPr id="6" name="Footer Placeholder 5"/>
          <p:cNvSpPr>
            <a:spLocks noGrp="1"/>
          </p:cNvSpPr>
          <p:nvPr>
            <p:ph type="ftr" sz="quarter" idx="11"/>
          </p:nvPr>
        </p:nvSpPr>
        <p:spPr>
          <a:xfrm>
            <a:off x="590396" y="6041362"/>
            <a:ext cx="3295413" cy="365125"/>
          </a:xfrm>
        </p:spPr>
        <p:txBody>
          <a:bodyPr/>
          <a:lstStyle/>
          <a:p>
            <a:endParaRPr lang="en-GB"/>
          </a:p>
        </p:txBody>
      </p:sp>
      <p:sp>
        <p:nvSpPr>
          <p:cNvPr id="7" name="Slide Number Placeholder 6"/>
          <p:cNvSpPr>
            <a:spLocks noGrp="1"/>
          </p:cNvSpPr>
          <p:nvPr>
            <p:ph type="sldNum" sz="quarter" idx="12"/>
          </p:nvPr>
        </p:nvSpPr>
        <p:spPr>
          <a:xfrm>
            <a:off x="4862689" y="5915888"/>
            <a:ext cx="1062155" cy="490599"/>
          </a:xfrm>
        </p:spPr>
        <p:txBody>
          <a:bodyPr/>
          <a:lstStyle/>
          <a:p>
            <a:fld id="{F144F943-A45B-4318-B1BB-444DBDBDE565}" type="slidenum">
              <a:rPr lang="en-GB" smtClean="0"/>
              <a:t>‹#›</a:t>
            </a:fld>
            <a:endParaRPr lang="en-GB"/>
          </a:p>
        </p:txBody>
      </p:sp>
    </p:spTree>
    <p:extLst>
      <p:ext uri="{BB962C8B-B14F-4D97-AF65-F5344CB8AC3E}">
        <p14:creationId xmlns:p14="http://schemas.microsoft.com/office/powerpoint/2010/main" val="117162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2EA7D24-BFC6-4BB4-849B-BE11D3CB68FB}" type="datetimeFigureOut">
              <a:rPr lang="en-GB" smtClean="0"/>
              <a:t>03/03/2025</a:t>
            </a:fld>
            <a:endParaRPr lang="en-GB"/>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144F943-A45B-4318-B1BB-444DBDBDE565}" type="slidenum">
              <a:rPr lang="en-GB" smtClean="0"/>
              <a:t>‹#›</a:t>
            </a:fld>
            <a:endParaRPr lang="en-GB"/>
          </a:p>
        </p:txBody>
      </p:sp>
    </p:spTree>
    <p:extLst>
      <p:ext uri="{BB962C8B-B14F-4D97-AF65-F5344CB8AC3E}">
        <p14:creationId xmlns:p14="http://schemas.microsoft.com/office/powerpoint/2010/main" val="12511225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8880-234E-39B9-91C4-F1776ED13699}"/>
              </a:ext>
            </a:extLst>
          </p:cNvPr>
          <p:cNvSpPr>
            <a:spLocks noGrp="1"/>
          </p:cNvSpPr>
          <p:nvPr>
            <p:ph type="ctrTitle"/>
          </p:nvPr>
        </p:nvSpPr>
        <p:spPr/>
        <p:txBody>
          <a:bodyPr/>
          <a:lstStyle/>
          <a:p>
            <a:pPr algn="ctr"/>
            <a:r>
              <a:rPr lang="en-US" sz="8000" dirty="0"/>
              <a:t>Becoming a </a:t>
            </a:r>
            <a:br>
              <a:rPr lang="en-US" sz="8000" dirty="0"/>
            </a:br>
            <a:r>
              <a:rPr lang="en-US" sz="8000" dirty="0"/>
              <a:t>Parish Cllr…</a:t>
            </a:r>
            <a:endParaRPr lang="en-GB" sz="8000" dirty="0"/>
          </a:p>
        </p:txBody>
      </p:sp>
      <p:sp>
        <p:nvSpPr>
          <p:cNvPr id="3" name="Subtitle 2">
            <a:extLst>
              <a:ext uri="{FF2B5EF4-FFF2-40B4-BE49-F238E27FC236}">
                <a16:creationId xmlns:a16="http://schemas.microsoft.com/office/drawing/2014/main" id="{E1C2CD81-4E5A-199C-0C89-847950094A62}"/>
              </a:ext>
            </a:extLst>
          </p:cNvPr>
          <p:cNvSpPr>
            <a:spLocks noGrp="1"/>
          </p:cNvSpPr>
          <p:nvPr>
            <p:ph type="subTitle" idx="1"/>
          </p:nvPr>
        </p:nvSpPr>
        <p:spPr>
          <a:xfrm>
            <a:off x="810001" y="5334114"/>
            <a:ext cx="10572000" cy="1164341"/>
          </a:xfrm>
        </p:spPr>
        <p:txBody>
          <a:bodyPr>
            <a:normAutofit lnSpcReduction="10000"/>
          </a:bodyPr>
          <a:lstStyle/>
          <a:p>
            <a:pPr algn="ctr"/>
            <a:r>
              <a:rPr lang="en-US" b="1" dirty="0"/>
              <a:t>Presentation by Shaun Fishenden PSLCC – </a:t>
            </a:r>
          </a:p>
          <a:p>
            <a:pPr algn="ctr"/>
            <a:r>
              <a:rPr lang="en-US" b="1" dirty="0"/>
              <a:t>Clerk &amp; RFO to The Ivers Parish Council</a:t>
            </a:r>
          </a:p>
          <a:p>
            <a:r>
              <a:rPr lang="en-US" dirty="0"/>
              <a:t>									     								</a:t>
            </a:r>
          </a:p>
        </p:txBody>
      </p:sp>
      <p:pic>
        <p:nvPicPr>
          <p:cNvPr id="1026" name="Picture 2" descr="The Ivers Parish Council">
            <a:extLst>
              <a:ext uri="{FF2B5EF4-FFF2-40B4-BE49-F238E27FC236}">
                <a16:creationId xmlns:a16="http://schemas.microsoft.com/office/drawing/2014/main" id="{6FC32B66-1D5F-3F74-AACD-1BF8FB9F0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812" y="182564"/>
            <a:ext cx="47625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3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How are we funded?</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7E6C3D-2570-1ED6-FD87-031DD0C85202}"/>
              </a:ext>
            </a:extLst>
          </p:cNvPr>
          <p:cNvSpPr>
            <a:spLocks noGrp="1"/>
          </p:cNvSpPr>
          <p:nvPr>
            <p:ph idx="1"/>
          </p:nvPr>
        </p:nvSpPr>
        <p:spPr>
          <a:xfrm>
            <a:off x="215031" y="2047952"/>
            <a:ext cx="10554574" cy="4379481"/>
          </a:xfrm>
        </p:spPr>
        <p:txBody>
          <a:bodyPr>
            <a:normAutofit/>
          </a:bodyPr>
          <a:lstStyle/>
          <a:p>
            <a:r>
              <a:rPr lang="en-US" sz="2000" dirty="0">
                <a:latin typeface="Arial" panose="020B0604020202020204" pitchFamily="34" charset="0"/>
                <a:cs typeface="Arial" panose="020B0604020202020204" pitchFamily="34" charset="0"/>
              </a:rPr>
              <a:t>Parish Councils largely derive their income from their ‘Precept’, this is the amount levied on council taxpayers within the parish and is collected with Council Tax by the principal authority; in this case Buckinghamshire Council. </a:t>
            </a:r>
          </a:p>
          <a:p>
            <a:r>
              <a:rPr lang="en-US" sz="2000" dirty="0">
                <a:latin typeface="Arial" panose="020B0604020202020204" pitchFamily="34" charset="0"/>
                <a:cs typeface="Arial" panose="020B0604020202020204" pitchFamily="34" charset="0"/>
              </a:rPr>
              <a:t>The Ivers Parish Council Precept for 2025-26 is £</a:t>
            </a:r>
            <a:r>
              <a:rPr lang="en-GB" sz="2000" i="0" dirty="0">
                <a:effectLst/>
                <a:latin typeface="Arial" panose="020B0604020202020204" pitchFamily="34" charset="0"/>
              </a:rPr>
              <a:t>691,326.36</a:t>
            </a:r>
            <a:r>
              <a:rPr lang="en-US" sz="2000" dirty="0">
                <a:latin typeface="Arial" panose="020B0604020202020204" pitchFamily="34" charset="0"/>
                <a:cs typeface="Arial" panose="020B0604020202020204" pitchFamily="34" charset="0"/>
              </a:rPr>
              <a:t> with a per Band D household amount of £142.06</a:t>
            </a:r>
          </a:p>
          <a:p>
            <a:r>
              <a:rPr lang="en-US" sz="2000" dirty="0">
                <a:latin typeface="Arial" panose="020B0604020202020204" pitchFamily="34" charset="0"/>
                <a:cs typeface="Arial" panose="020B0604020202020204" pitchFamily="34" charset="0"/>
              </a:rPr>
              <a:t>Parishes set their precept at the same time as their annual budget, and the precept will alter every April. </a:t>
            </a:r>
          </a:p>
          <a:p>
            <a:r>
              <a:rPr lang="en-GB" sz="2000" dirty="0">
                <a:latin typeface="Arial" panose="020B0604020202020204" pitchFamily="34" charset="0"/>
                <a:cs typeface="Arial" panose="020B0604020202020204" pitchFamily="34" charset="0"/>
              </a:rPr>
              <a:t>Parishes can also generate income from building rentals e.g. hiring of Pavilions, operating community markets, memorial bench/tree sponsorship schemes</a:t>
            </a:r>
          </a:p>
          <a:p>
            <a:r>
              <a:rPr lang="en-GB" sz="2000" dirty="0">
                <a:latin typeface="Arial" panose="020B0604020202020204" pitchFamily="34" charset="0"/>
                <a:cs typeface="Arial" panose="020B0604020202020204" pitchFamily="34" charset="0"/>
              </a:rPr>
              <a:t>Parish &amp; Town Councils will often use grant funding too. Also have the ability to borrow money from Central Government for projects (Public Works Loan)</a:t>
            </a:r>
          </a:p>
        </p:txBody>
      </p:sp>
    </p:spTree>
    <p:extLst>
      <p:ext uri="{BB962C8B-B14F-4D97-AF65-F5344CB8AC3E}">
        <p14:creationId xmlns:p14="http://schemas.microsoft.com/office/powerpoint/2010/main" val="195950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role of the Clerk and Councillors</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7E6C3D-2570-1ED6-FD87-031DD0C85202}"/>
              </a:ext>
            </a:extLst>
          </p:cNvPr>
          <p:cNvSpPr>
            <a:spLocks noGrp="1"/>
          </p:cNvSpPr>
          <p:nvPr>
            <p:ph idx="1"/>
          </p:nvPr>
        </p:nvSpPr>
        <p:spPr>
          <a:xfrm>
            <a:off x="818712" y="2373205"/>
            <a:ext cx="10554574" cy="3983204"/>
          </a:xfrm>
        </p:spPr>
        <p:txBody>
          <a:bodyPr>
            <a:noAutofit/>
          </a:bodyPr>
          <a:lstStyle/>
          <a:p>
            <a:pPr marL="0" indent="0">
              <a:buNone/>
            </a:pPr>
            <a:r>
              <a:rPr lang="en-US" sz="2200" b="1" dirty="0">
                <a:latin typeface="Arial" panose="020B0604020202020204" pitchFamily="34" charset="0"/>
                <a:cs typeface="Arial" panose="020B0604020202020204" pitchFamily="34" charset="0"/>
              </a:rPr>
              <a:t>Parish Councillors </a:t>
            </a:r>
            <a:r>
              <a:rPr lang="en-US" sz="2200" dirty="0">
                <a:latin typeface="Arial" panose="020B0604020202020204" pitchFamily="34" charset="0"/>
                <a:cs typeface="Arial" panose="020B0604020202020204" pitchFamily="34" charset="0"/>
              </a:rPr>
              <a:t>are elected/co-opted individuals who are the ‘decision-makers’, they take the strategic decisions, set policy, agree the budget and monitor that decisions are being implemented by officers. They do not involve themselves in day-to-day matters. They will engage with members of the community and feedback issues to Council when necessary. </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Parish Clerk/Proper Officer (and other officers) </a:t>
            </a:r>
            <a:r>
              <a:rPr lang="en-US" sz="2200" dirty="0">
                <a:latin typeface="Arial" panose="020B0604020202020204" pitchFamily="34" charset="0"/>
                <a:cs typeface="Arial" panose="020B0604020202020204" pitchFamily="34" charset="0"/>
              </a:rPr>
              <a:t>are responsible for implementing decisions/actions, day-to-day council operations and handling residents enquiries. The Clerk is in effect the ‘CEO’ of the Council and are the Councils sole legal and governance adviser. Clerks will also usually hold the role of ‘Responsible Financial Officer’ meaning they are accountable for ensuring the finances of the council are well-managed</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55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role of the Parish Council Chairman</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7E6C3D-2570-1ED6-FD87-031DD0C85202}"/>
              </a:ext>
            </a:extLst>
          </p:cNvPr>
          <p:cNvSpPr>
            <a:spLocks noGrp="1"/>
          </p:cNvSpPr>
          <p:nvPr>
            <p:ph idx="1"/>
          </p:nvPr>
        </p:nvSpPr>
        <p:spPr>
          <a:xfrm>
            <a:off x="818712" y="2373205"/>
            <a:ext cx="10554574" cy="3983204"/>
          </a:xfrm>
        </p:spPr>
        <p:txBody>
          <a:bodyPr>
            <a:noAutofit/>
          </a:bodyPr>
          <a:lstStyle/>
          <a:p>
            <a:r>
              <a:rPr lang="en-US" sz="2200" dirty="0">
                <a:latin typeface="Arial" panose="020B0604020202020204" pitchFamily="34" charset="0"/>
                <a:cs typeface="Arial" panose="020B0604020202020204" pitchFamily="34" charset="0"/>
              </a:rPr>
              <a:t>Parish Councils elect a Chairman of Council every May, and usually elect a Vice-Chairman too</a:t>
            </a:r>
          </a:p>
          <a:p>
            <a:r>
              <a:rPr lang="en-US" sz="2200" dirty="0">
                <a:latin typeface="Arial" panose="020B0604020202020204" pitchFamily="34" charset="0"/>
                <a:cs typeface="Arial" panose="020B0604020202020204" pitchFamily="34" charset="0"/>
              </a:rPr>
              <a:t>Chairman have no special powers, their responsibility is to chair the meeting effectively to ensure efficient decision-making </a:t>
            </a:r>
          </a:p>
          <a:p>
            <a:r>
              <a:rPr lang="en-US" sz="2200" dirty="0">
                <a:latin typeface="Arial" panose="020B0604020202020204" pitchFamily="34" charset="0"/>
                <a:cs typeface="Arial" panose="020B0604020202020204" pitchFamily="34" charset="0"/>
              </a:rPr>
              <a:t>Often the Clerk will work closely with the Chairman, given they need to be fully briefed in order to chair a meeting well. </a:t>
            </a:r>
          </a:p>
          <a:p>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92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How Council makes decisions?</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7E6C3D-2570-1ED6-FD87-031DD0C85202}"/>
              </a:ext>
            </a:extLst>
          </p:cNvPr>
          <p:cNvSpPr>
            <a:spLocks noGrp="1"/>
          </p:cNvSpPr>
          <p:nvPr>
            <p:ph idx="1"/>
          </p:nvPr>
        </p:nvSpPr>
        <p:spPr>
          <a:xfrm>
            <a:off x="818712" y="2408717"/>
            <a:ext cx="10554574" cy="3983204"/>
          </a:xfrm>
        </p:spPr>
        <p:txBody>
          <a:bodyPr>
            <a:noAutofit/>
          </a:bodyPr>
          <a:lstStyle/>
          <a:p>
            <a:r>
              <a:rPr lang="en-US" sz="2200" dirty="0">
                <a:latin typeface="Arial" panose="020B0604020202020204" pitchFamily="34" charset="0"/>
                <a:cs typeface="Arial" panose="020B0604020202020204" pitchFamily="34" charset="0"/>
              </a:rPr>
              <a:t>Parish Councils operate as a corporate body, meaning no individual councillor can make a decision alone</a:t>
            </a:r>
          </a:p>
          <a:p>
            <a:r>
              <a:rPr lang="en-US" sz="2200" dirty="0">
                <a:latin typeface="Arial" panose="020B0604020202020204" pitchFamily="34" charset="0"/>
                <a:cs typeface="Arial" panose="020B0604020202020204" pitchFamily="34" charset="0"/>
              </a:rPr>
              <a:t>Councils do have the ability to delegate some decision-making to committees or to officers. Working Groups can be established to make recommendations/conduct research but not make decisions. </a:t>
            </a:r>
          </a:p>
          <a:p>
            <a:r>
              <a:rPr lang="en-US" sz="2200" dirty="0">
                <a:latin typeface="Arial" panose="020B0604020202020204" pitchFamily="34" charset="0"/>
                <a:cs typeface="Arial" panose="020B0604020202020204" pitchFamily="34" charset="0"/>
              </a:rPr>
              <a:t>Most Parish Councils will hold monthly Full Council and then a series of committee meetings throughout the year. </a:t>
            </a:r>
          </a:p>
        </p:txBody>
      </p:sp>
    </p:spTree>
    <p:extLst>
      <p:ext uri="{BB962C8B-B14F-4D97-AF65-F5344CB8AC3E}">
        <p14:creationId xmlns:p14="http://schemas.microsoft.com/office/powerpoint/2010/main" val="190781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1451C-AF87-DA49-DC1E-04F0DEDFC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23C9F-1077-819E-B8EB-B64E1D2903B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Officer Team at The Ivers</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BE1E270-2624-2517-DB1D-F43CE32075BC}"/>
              </a:ext>
            </a:extLst>
          </p:cNvPr>
          <p:cNvSpPr>
            <a:spLocks noGrp="1"/>
          </p:cNvSpPr>
          <p:nvPr>
            <p:ph idx="1"/>
          </p:nvPr>
        </p:nvSpPr>
        <p:spPr>
          <a:xfrm>
            <a:off x="818712" y="2408717"/>
            <a:ext cx="10554574" cy="3983204"/>
          </a:xfrm>
        </p:spPr>
        <p:txBody>
          <a:bodyPr>
            <a:noAutofit/>
          </a:bodyPr>
          <a:lstStyle/>
          <a:p>
            <a:endParaRPr lang="en-US" sz="2200" dirty="0">
              <a:latin typeface="Arial" panose="020B0604020202020204" pitchFamily="34" charset="0"/>
              <a:cs typeface="Arial" panose="020B0604020202020204" pitchFamily="34" charset="0"/>
            </a:endParaRPr>
          </a:p>
        </p:txBody>
      </p:sp>
      <p:pic>
        <p:nvPicPr>
          <p:cNvPr id="2050" name="Picture 2" descr="Staff Structure 11.11.24">
            <a:extLst>
              <a:ext uri="{FF2B5EF4-FFF2-40B4-BE49-F238E27FC236}">
                <a16:creationId xmlns:a16="http://schemas.microsoft.com/office/drawing/2014/main" id="{FC003F11-E1F7-EA3C-C645-A5A12E1AC0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53" t="9290" r="8346" b="10422"/>
          <a:stretch/>
        </p:blipFill>
        <p:spPr bwMode="auto">
          <a:xfrm>
            <a:off x="2771775" y="2076449"/>
            <a:ext cx="6960830" cy="431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10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a:xfrm>
            <a:off x="810000" y="766785"/>
            <a:ext cx="10571998" cy="970450"/>
          </a:xfrm>
        </p:spPr>
        <p:txBody>
          <a:bodyPr/>
          <a:lstStyle/>
          <a:p>
            <a:r>
              <a:rPr lang="en-US" dirty="0"/>
              <a:t>Becoming a Parish Councillor: Is a Skillset Required?</a:t>
            </a:r>
            <a:endParaRPr lang="en-GB" dirty="0"/>
          </a:p>
        </p:txBody>
      </p:sp>
      <p:sp>
        <p:nvSpPr>
          <p:cNvPr id="3" name="Content Placeholder 2">
            <a:extLst>
              <a:ext uri="{FF2B5EF4-FFF2-40B4-BE49-F238E27FC236}">
                <a16:creationId xmlns:a16="http://schemas.microsoft.com/office/drawing/2014/main" id="{D87E6C3D-2570-1ED6-FD87-031DD0C85202}"/>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Anyone can become a Parish Councillor, there are no barriers to entry</a:t>
            </a:r>
          </a:p>
          <a:p>
            <a:r>
              <a:rPr lang="en-US" sz="2000" dirty="0">
                <a:latin typeface="Arial" panose="020B0604020202020204" pitchFamily="34" charset="0"/>
                <a:cs typeface="Arial" panose="020B0604020202020204" pitchFamily="34" charset="0"/>
              </a:rPr>
              <a:t>Every role (paid or voluntary) you’ve ever had would have taught you at least one useful skill for being a Councillor</a:t>
            </a:r>
          </a:p>
          <a:p>
            <a:r>
              <a:rPr lang="en-US" sz="2000" dirty="0">
                <a:latin typeface="Arial" panose="020B0604020202020204" pitchFamily="34" charset="0"/>
                <a:cs typeface="Arial" panose="020B0604020202020204" pitchFamily="34" charset="0"/>
              </a:rPr>
              <a:t>You just have to be committed, willing to learn, happy to engage with people and want to make a positive difference to the local community. Not being afraid of taking tough decisions and thinking strategically is also key. </a:t>
            </a:r>
          </a:p>
          <a:p>
            <a:r>
              <a:rPr lang="en-US" sz="2000" dirty="0">
                <a:latin typeface="Arial" panose="020B0604020202020204" pitchFamily="34" charset="0"/>
                <a:cs typeface="Arial" panose="020B0604020202020204" pitchFamily="34" charset="0"/>
              </a:rPr>
              <a:t>You do have to be conscious that the decisions you take, can have a huge impact on the local community/individuals. </a:t>
            </a:r>
          </a:p>
          <a:p>
            <a:r>
              <a:rPr lang="en-GB" sz="2000" dirty="0">
                <a:latin typeface="Arial" panose="020B0604020202020204" pitchFamily="34" charset="0"/>
                <a:cs typeface="Arial" panose="020B0604020202020204" pitchFamily="34" charset="0"/>
              </a:rPr>
              <a:t>You get out, what you put in! </a:t>
            </a:r>
          </a:p>
        </p:txBody>
      </p:sp>
    </p:spTree>
    <p:extLst>
      <p:ext uri="{BB962C8B-B14F-4D97-AF65-F5344CB8AC3E}">
        <p14:creationId xmlns:p14="http://schemas.microsoft.com/office/powerpoint/2010/main" val="17078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Our Lady of Hartley Catholic Primary | Longfield">
            <a:extLst>
              <a:ext uri="{FF2B5EF4-FFF2-40B4-BE49-F238E27FC236}">
                <a16:creationId xmlns:a16="http://schemas.microsoft.com/office/drawing/2014/main" id="{E885A525-BAA9-D075-7CDE-EC5759DB9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7113" y="2054025"/>
            <a:ext cx="2165384" cy="21945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a:xfrm>
            <a:off x="801288" y="451411"/>
            <a:ext cx="10571998" cy="970450"/>
          </a:xfrm>
        </p:spPr>
        <p:txBody>
          <a:bodyPr/>
          <a:lstStyle/>
          <a:p>
            <a:r>
              <a:rPr lang="en-US" dirty="0">
                <a:latin typeface="Arial" panose="020B0604020202020204" pitchFamily="34" charset="0"/>
                <a:cs typeface="Arial" panose="020B0604020202020204" pitchFamily="34" charset="0"/>
              </a:rPr>
              <a:t>Becoming a Parish Councillor: My Route</a:t>
            </a:r>
            <a:endParaRPr lang="en-GB" dirty="0">
              <a:latin typeface="Arial" panose="020B0604020202020204" pitchFamily="34" charset="0"/>
              <a:cs typeface="Arial" panose="020B0604020202020204" pitchFamily="34" charset="0"/>
            </a:endParaRPr>
          </a:p>
        </p:txBody>
      </p:sp>
      <p:pic>
        <p:nvPicPr>
          <p:cNvPr id="1026" name="Picture 2" descr="My Lover, My Killer (TV Series 2021– ) - IMDb">
            <a:extLst>
              <a:ext uri="{FF2B5EF4-FFF2-40B4-BE49-F238E27FC236}">
                <a16:creationId xmlns:a16="http://schemas.microsoft.com/office/drawing/2014/main" id="{A03CFA57-4514-F91F-4C7E-CCDA7F189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3015" y="2054025"/>
            <a:ext cx="1717320" cy="25259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tch Killer In My Village Season 4 Episode 2 Online - Stream Full Episodes">
            <a:extLst>
              <a:ext uri="{FF2B5EF4-FFF2-40B4-BE49-F238E27FC236}">
                <a16:creationId xmlns:a16="http://schemas.microsoft.com/office/drawing/2014/main" id="{A67B8EEE-FF4B-5122-2C31-7EC4AC15F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6070" y="4245080"/>
            <a:ext cx="3464265" cy="19486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lletin">
            <a:extLst>
              <a:ext uri="{FF2B5EF4-FFF2-40B4-BE49-F238E27FC236}">
                <a16:creationId xmlns:a16="http://schemas.microsoft.com/office/drawing/2014/main" id="{AED842E1-281C-719A-AB37-701D1D4C3D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963" y="2054025"/>
            <a:ext cx="1609725" cy="28384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87E6C3D-2570-1ED6-FD87-031DD0C85202}"/>
              </a:ext>
            </a:extLst>
          </p:cNvPr>
          <p:cNvSpPr>
            <a:spLocks noGrp="1"/>
          </p:cNvSpPr>
          <p:nvPr>
            <p:ph idx="1"/>
          </p:nvPr>
        </p:nvSpPr>
        <p:spPr>
          <a:xfrm>
            <a:off x="126255" y="1890945"/>
            <a:ext cx="6656285" cy="4829452"/>
          </a:xfrm>
        </p:spPr>
        <p:txBody>
          <a:bodyPr>
            <a:normAutofit fontScale="85000" lnSpcReduction="20000"/>
          </a:bodyPr>
          <a:lstStyle/>
          <a:p>
            <a:endParaRPr lang="en-US" sz="19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Work Experience in ‘</a:t>
            </a:r>
            <a:r>
              <a:rPr lang="en-US" sz="2200" dirty="0" err="1">
                <a:latin typeface="Arial" panose="020B0604020202020204" pitchFamily="34" charset="0"/>
                <a:cs typeface="Arial" panose="020B0604020202020204" pitchFamily="34" charset="0"/>
              </a:rPr>
              <a:t>privatised</a:t>
            </a:r>
            <a:r>
              <a:rPr lang="en-US" sz="2200" dirty="0">
                <a:latin typeface="Arial" panose="020B0604020202020204" pitchFamily="34" charset="0"/>
                <a:cs typeface="Arial" panose="020B0604020202020204" pitchFamily="34" charset="0"/>
              </a:rPr>
              <a:t>’ form of local government</a:t>
            </a:r>
          </a:p>
          <a:p>
            <a:r>
              <a:rPr lang="en-US" sz="2200" dirty="0">
                <a:latin typeface="Arial" panose="020B0604020202020204" pitchFamily="34" charset="0"/>
                <a:cs typeface="Arial" panose="020B0604020202020204" pitchFamily="34" charset="0"/>
              </a:rPr>
              <a:t>At the age of 16, I organised a series of fifty events and celebrations to commemorate fifty years of New Ash Green. Received an award for this from the Parish Council. </a:t>
            </a:r>
          </a:p>
          <a:p>
            <a:r>
              <a:rPr lang="en-US" sz="2200" dirty="0">
                <a:latin typeface="Arial" panose="020B0604020202020204" pitchFamily="34" charset="0"/>
                <a:cs typeface="Arial" panose="020B0604020202020204" pitchFamily="34" charset="0"/>
              </a:rPr>
              <a:t>From 2017 to 2020 I studied a Geography degree at Queen Mary University of London</a:t>
            </a:r>
          </a:p>
          <a:p>
            <a:r>
              <a:rPr lang="en-US" sz="2200" dirty="0">
                <a:latin typeface="Arial" panose="020B0604020202020204" pitchFamily="34" charset="0"/>
                <a:cs typeface="Arial" panose="020B0604020202020204" pitchFamily="34" charset="0"/>
              </a:rPr>
              <a:t>In Oct 2018, I became involved in leading the search for a murder victim; Sarah </a:t>
            </a:r>
            <a:r>
              <a:rPr lang="en-US" sz="2200" dirty="0" err="1">
                <a:latin typeface="Arial" panose="020B0604020202020204" pitchFamily="34" charset="0"/>
                <a:cs typeface="Arial" panose="020B0604020202020204" pitchFamily="34" charset="0"/>
              </a:rPr>
              <a:t>Wellgreen</a:t>
            </a:r>
            <a:r>
              <a:rPr lang="en-US" sz="2200" dirty="0">
                <a:latin typeface="Arial" panose="020B0604020202020204" pitchFamily="34" charset="0"/>
                <a:cs typeface="Arial" panose="020B0604020202020204" pitchFamily="34" charset="0"/>
              </a:rPr>
              <a:t>. Managing over 1000 search volunteers and appearing in documentaries! </a:t>
            </a:r>
          </a:p>
          <a:p>
            <a:r>
              <a:rPr lang="en-US" sz="2200" dirty="0">
                <a:latin typeface="Arial" panose="020B0604020202020204" pitchFamily="34" charset="0"/>
                <a:cs typeface="Arial" panose="020B0604020202020204" pitchFamily="34" charset="0"/>
              </a:rPr>
              <a:t>A vacancy for the Parish Council became available for co-option in Sept 2020, I applied and was appointed. My fellow Cllrs choosing me over the other candidate because they felt I was enthusiastic, willing to get stuck in and knew the parish well. </a:t>
            </a:r>
          </a:p>
        </p:txBody>
      </p:sp>
    </p:spTree>
    <p:extLst>
      <p:ext uri="{BB962C8B-B14F-4D97-AF65-F5344CB8AC3E}">
        <p14:creationId xmlns:p14="http://schemas.microsoft.com/office/powerpoint/2010/main" val="32066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5AAF8-F4E3-A090-A195-ED0006708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F56E8-A4C4-BC7D-0D3D-032E094C46F5}"/>
              </a:ext>
            </a:extLst>
          </p:cNvPr>
          <p:cNvSpPr>
            <a:spLocks noGrp="1"/>
          </p:cNvSpPr>
          <p:nvPr>
            <p:ph type="title"/>
          </p:nvPr>
        </p:nvSpPr>
        <p:spPr>
          <a:xfrm>
            <a:off x="810000" y="766785"/>
            <a:ext cx="10571998" cy="970450"/>
          </a:xfrm>
        </p:spPr>
        <p:txBody>
          <a:bodyPr/>
          <a:lstStyle/>
          <a:p>
            <a:pPr algn="ctr"/>
            <a:r>
              <a:rPr lang="en-US" dirty="0"/>
              <a:t>Positive Changes </a:t>
            </a:r>
            <a:endParaRPr lang="en-GB" dirty="0"/>
          </a:p>
        </p:txBody>
      </p:sp>
      <p:sp>
        <p:nvSpPr>
          <p:cNvPr id="3" name="Content Placeholder 2">
            <a:extLst>
              <a:ext uri="{FF2B5EF4-FFF2-40B4-BE49-F238E27FC236}">
                <a16:creationId xmlns:a16="http://schemas.microsoft.com/office/drawing/2014/main" id="{4E8C6193-E9A4-919A-85F9-D8BF6BDBDEFB}"/>
              </a:ext>
            </a:extLst>
          </p:cNvPr>
          <p:cNvSpPr>
            <a:spLocks noGrp="1"/>
          </p:cNvSpPr>
          <p:nvPr>
            <p:ph idx="1"/>
          </p:nvPr>
        </p:nvSpPr>
        <p:spPr>
          <a:xfrm>
            <a:off x="818712" y="2222287"/>
            <a:ext cx="10554574" cy="4315246"/>
          </a:xfrm>
        </p:spPr>
        <p:txBody>
          <a:bodyPr>
            <a:normAutofit/>
          </a:bodyPr>
          <a:lstStyle/>
          <a:p>
            <a:pPr algn="ctr"/>
            <a:r>
              <a:rPr lang="en-GB" sz="3000" b="1" dirty="0">
                <a:latin typeface="Arial" panose="020B0604020202020204" pitchFamily="34" charset="0"/>
                <a:cs typeface="Arial" panose="020B0604020202020204" pitchFamily="34" charset="0"/>
              </a:rPr>
              <a:t>Community Engagement Strategy – in progress</a:t>
            </a:r>
          </a:p>
          <a:p>
            <a:pPr algn="ctr"/>
            <a:r>
              <a:rPr lang="en-GB" sz="3000" b="1" dirty="0">
                <a:latin typeface="Arial" panose="020B0604020202020204" pitchFamily="34" charset="0"/>
                <a:cs typeface="Arial" panose="020B0604020202020204" pitchFamily="34" charset="0"/>
              </a:rPr>
              <a:t>Strengthening links with community groups and residents' associations</a:t>
            </a:r>
          </a:p>
          <a:p>
            <a:pPr algn="ctr"/>
            <a:r>
              <a:rPr lang="en-GB" sz="3000" b="1" dirty="0">
                <a:latin typeface="Arial" panose="020B0604020202020204" pitchFamily="34" charset="0"/>
                <a:cs typeface="Arial" panose="020B0604020202020204" pitchFamily="34" charset="0"/>
              </a:rPr>
              <a:t>Local Council Award Scheme – Silver Award</a:t>
            </a:r>
          </a:p>
          <a:p>
            <a:pPr algn="ctr"/>
            <a:r>
              <a:rPr lang="en-GB" sz="3000" b="1" dirty="0">
                <a:latin typeface="Arial" panose="020B0604020202020204" pitchFamily="34" charset="0"/>
                <a:cs typeface="Arial" panose="020B0604020202020204" pitchFamily="34" charset="0"/>
              </a:rPr>
              <a:t>Green Flag Award</a:t>
            </a:r>
          </a:p>
          <a:p>
            <a:pPr algn="ct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86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D9F48-6043-46CB-898D-5A167AD21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FB906-C899-CEEA-77B7-7AE16EDF7C1F}"/>
              </a:ext>
            </a:extLst>
          </p:cNvPr>
          <p:cNvSpPr>
            <a:spLocks noGrp="1"/>
          </p:cNvSpPr>
          <p:nvPr>
            <p:ph type="title"/>
          </p:nvPr>
        </p:nvSpPr>
        <p:spPr>
          <a:xfrm>
            <a:off x="810000" y="766785"/>
            <a:ext cx="10571998" cy="970450"/>
          </a:xfrm>
        </p:spPr>
        <p:txBody>
          <a:bodyPr/>
          <a:lstStyle/>
          <a:p>
            <a:pPr algn="ctr"/>
            <a:r>
              <a:rPr lang="en-US" dirty="0"/>
              <a:t>Opportunities post-May 2025 elections</a:t>
            </a:r>
            <a:endParaRPr lang="en-GB" dirty="0"/>
          </a:p>
        </p:txBody>
      </p:sp>
      <p:sp>
        <p:nvSpPr>
          <p:cNvPr id="3" name="Content Placeholder 2">
            <a:extLst>
              <a:ext uri="{FF2B5EF4-FFF2-40B4-BE49-F238E27FC236}">
                <a16:creationId xmlns:a16="http://schemas.microsoft.com/office/drawing/2014/main" id="{1E4833AD-E0F4-C31B-A4B6-43C3196C2D07}"/>
              </a:ext>
            </a:extLst>
          </p:cNvPr>
          <p:cNvSpPr>
            <a:spLocks noGrp="1"/>
          </p:cNvSpPr>
          <p:nvPr>
            <p:ph idx="1"/>
          </p:nvPr>
        </p:nvSpPr>
        <p:spPr/>
        <p:txBody>
          <a:bodyPr>
            <a:normAutofit lnSpcReduction="10000"/>
          </a:bodyPr>
          <a:lstStyle/>
          <a:p>
            <a:pPr marL="0" indent="0" algn="ctr">
              <a:buNone/>
            </a:pPr>
            <a:r>
              <a:rPr lang="en-GB" sz="2000" b="1" u="sng" dirty="0">
                <a:latin typeface="Arial" panose="020B0604020202020204" pitchFamily="34" charset="0"/>
                <a:cs typeface="Arial" panose="020B0604020202020204" pitchFamily="34" charset="0"/>
              </a:rPr>
              <a:t>Strategic Plan 2025 – 2029</a:t>
            </a:r>
          </a:p>
          <a:p>
            <a:pPr marL="0" indent="0" algn="ctr">
              <a:buNone/>
            </a:pPr>
            <a:r>
              <a:rPr lang="en-GB" sz="2000" b="1" dirty="0">
                <a:latin typeface="Arial" panose="020B0604020202020204" pitchFamily="34" charset="0"/>
                <a:cs typeface="Arial" panose="020B0604020202020204" pitchFamily="34" charset="0"/>
              </a:rPr>
              <a:t>The Council has commissioned a local government consultant to assist with the development of the council’s first-ever Strategic Plan, to set our priorities for the council term. </a:t>
            </a:r>
          </a:p>
          <a:p>
            <a:pPr marL="0" indent="0" algn="ctr">
              <a:buNone/>
            </a:pPr>
            <a:r>
              <a:rPr lang="en-GB" sz="2000" b="1" dirty="0">
                <a:latin typeface="Arial" panose="020B0604020202020204" pitchFamily="34" charset="0"/>
                <a:cs typeface="Arial" panose="020B0604020202020204" pitchFamily="34" charset="0"/>
              </a:rPr>
              <a:t>This is an opportunity for new Cllrs to influence the priorities we set in our Plan and govern what the Council achieves and what projects we develop over the next four years. </a:t>
            </a:r>
          </a:p>
          <a:p>
            <a:pPr marL="0" indent="0" algn="ctr">
              <a:buNone/>
            </a:pPr>
            <a:r>
              <a:rPr lang="en-GB" sz="2000" b="1" u="sng" dirty="0">
                <a:latin typeface="Arial" panose="020B0604020202020204" pitchFamily="34" charset="0"/>
                <a:cs typeface="Arial" panose="020B0604020202020204" pitchFamily="34" charset="0"/>
              </a:rPr>
              <a:t>All-Cllr Training</a:t>
            </a:r>
          </a:p>
          <a:p>
            <a:pPr marL="0" indent="0" algn="ctr">
              <a:buNone/>
            </a:pPr>
            <a:r>
              <a:rPr lang="en-GB" sz="2000" b="1" dirty="0">
                <a:latin typeface="Arial" panose="020B0604020202020204" pitchFamily="34" charset="0"/>
                <a:cs typeface="Arial" panose="020B0604020202020204" pitchFamily="34" charset="0"/>
              </a:rPr>
              <a:t>We will also be holding an all-Cllr training session to ensure all Councillors are fully aware of how to effectively utilise their role for the good of the community</a:t>
            </a:r>
          </a:p>
        </p:txBody>
      </p:sp>
    </p:spTree>
    <p:extLst>
      <p:ext uri="{BB962C8B-B14F-4D97-AF65-F5344CB8AC3E}">
        <p14:creationId xmlns:p14="http://schemas.microsoft.com/office/powerpoint/2010/main" val="3383796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a:xfrm>
            <a:off x="463771" y="926582"/>
            <a:ext cx="10571998" cy="970450"/>
          </a:xfrm>
        </p:spPr>
        <p:txBody>
          <a:bodyPr/>
          <a:lstStyle/>
          <a:p>
            <a:r>
              <a:rPr lang="en-US" dirty="0">
                <a:latin typeface="Arial" panose="020B0604020202020204" pitchFamily="34" charset="0"/>
                <a:cs typeface="Arial" panose="020B0604020202020204" pitchFamily="34" charset="0"/>
              </a:rPr>
              <a:t>Becoming a Parish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Councillor: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Eligibility</a:t>
            </a: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7435B42-9732-2D33-91D9-8725562D55D3}"/>
              </a:ext>
            </a:extLst>
          </p:cNvPr>
          <p:cNvPicPr>
            <a:picLocks noChangeAspect="1"/>
          </p:cNvPicPr>
          <p:nvPr/>
        </p:nvPicPr>
        <p:blipFill>
          <a:blip r:embed="rId3"/>
          <a:stretch>
            <a:fillRect/>
          </a:stretch>
        </p:blipFill>
        <p:spPr>
          <a:xfrm>
            <a:off x="6187736" y="106531"/>
            <a:ext cx="5817063" cy="6520521"/>
          </a:xfrm>
          <a:prstGeom prst="rect">
            <a:avLst/>
          </a:prstGeom>
        </p:spPr>
      </p:pic>
    </p:spTree>
    <p:extLst>
      <p:ext uri="{BB962C8B-B14F-4D97-AF65-F5344CB8AC3E}">
        <p14:creationId xmlns:p14="http://schemas.microsoft.com/office/powerpoint/2010/main" val="231453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a:xfrm>
            <a:off x="969799" y="3429000"/>
            <a:ext cx="10571998" cy="970450"/>
          </a:xfrm>
        </p:spPr>
        <p:txBody>
          <a:bodyPr/>
          <a:lstStyle/>
          <a:p>
            <a:r>
              <a:rPr lang="en-US" dirty="0"/>
              <a:t>The Parishes in </a:t>
            </a:r>
            <a:br>
              <a:rPr lang="en-US" dirty="0"/>
            </a:br>
            <a:r>
              <a:rPr lang="en-US" dirty="0"/>
              <a:t>Buckinghamshire</a:t>
            </a:r>
            <a:endParaRPr lang="en-GB" dirty="0"/>
          </a:p>
        </p:txBody>
      </p:sp>
      <p:pic>
        <p:nvPicPr>
          <p:cNvPr id="4" name="Picture 3">
            <a:extLst>
              <a:ext uri="{FF2B5EF4-FFF2-40B4-BE49-F238E27FC236}">
                <a16:creationId xmlns:a16="http://schemas.microsoft.com/office/drawing/2014/main" id="{FAEA4853-70DC-525C-E5C5-39A8277705B3}"/>
              </a:ext>
            </a:extLst>
          </p:cNvPr>
          <p:cNvPicPr>
            <a:picLocks noChangeAspect="1"/>
          </p:cNvPicPr>
          <p:nvPr/>
        </p:nvPicPr>
        <p:blipFill>
          <a:blip r:embed="rId3"/>
          <a:stretch>
            <a:fillRect/>
          </a:stretch>
        </p:blipFill>
        <p:spPr>
          <a:xfrm>
            <a:off x="5722300" y="887657"/>
            <a:ext cx="6208334" cy="5082685"/>
          </a:xfrm>
          <a:prstGeom prst="rect">
            <a:avLst/>
          </a:prstGeom>
        </p:spPr>
      </p:pic>
      <p:sp>
        <p:nvSpPr>
          <p:cNvPr id="6" name="Title 1">
            <a:extLst>
              <a:ext uri="{FF2B5EF4-FFF2-40B4-BE49-F238E27FC236}">
                <a16:creationId xmlns:a16="http://schemas.microsoft.com/office/drawing/2014/main" id="{8FBB3CD4-439E-9773-3F2A-C3BA50E097AD}"/>
              </a:ext>
            </a:extLst>
          </p:cNvPr>
          <p:cNvSpPr txBox="1">
            <a:spLocks/>
          </p:cNvSpPr>
          <p:nvPr/>
        </p:nvSpPr>
        <p:spPr>
          <a:xfrm>
            <a:off x="969799" y="4730796"/>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142 Parish and Town Councils</a:t>
            </a:r>
          </a:p>
          <a:p>
            <a:r>
              <a:rPr lang="en-US" sz="2000" dirty="0"/>
              <a:t>29 Parish Meetings</a:t>
            </a:r>
          </a:p>
          <a:p>
            <a:endParaRPr lang="en-GB" sz="2000" dirty="0"/>
          </a:p>
        </p:txBody>
      </p:sp>
    </p:spTree>
    <p:extLst>
      <p:ext uri="{BB962C8B-B14F-4D97-AF65-F5344CB8AC3E}">
        <p14:creationId xmlns:p14="http://schemas.microsoft.com/office/powerpoint/2010/main" val="2366290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8E3E8-D71D-EDE3-372C-BE771E537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7FCAA-9778-8640-8CBB-5E944A0C4CE3}"/>
              </a:ext>
            </a:extLst>
          </p:cNvPr>
          <p:cNvSpPr>
            <a:spLocks noGrp="1"/>
          </p:cNvSpPr>
          <p:nvPr>
            <p:ph type="title"/>
          </p:nvPr>
        </p:nvSpPr>
        <p:spPr>
          <a:xfrm>
            <a:off x="810000" y="766785"/>
            <a:ext cx="10571998" cy="970450"/>
          </a:xfrm>
        </p:spPr>
        <p:txBody>
          <a:bodyPr/>
          <a:lstStyle/>
          <a:p>
            <a:pPr algn="ctr"/>
            <a:r>
              <a:rPr lang="en-US" dirty="0"/>
              <a:t>Elections: Nominations Process</a:t>
            </a:r>
            <a:endParaRPr lang="en-GB" dirty="0"/>
          </a:p>
        </p:txBody>
      </p:sp>
      <p:sp>
        <p:nvSpPr>
          <p:cNvPr id="3" name="Content Placeholder 2">
            <a:extLst>
              <a:ext uri="{FF2B5EF4-FFF2-40B4-BE49-F238E27FC236}">
                <a16:creationId xmlns:a16="http://schemas.microsoft.com/office/drawing/2014/main" id="{532E14AC-40F2-1998-B45A-EC2CC9A1164A}"/>
              </a:ext>
            </a:extLst>
          </p:cNvPr>
          <p:cNvSpPr>
            <a:spLocks noGrp="1"/>
          </p:cNvSpPr>
          <p:nvPr>
            <p:ph idx="1"/>
          </p:nvPr>
        </p:nvSpPr>
        <p:spPr/>
        <p:txBody>
          <a:bodyPr>
            <a:normAutofit/>
          </a:bodyPr>
          <a:lstStyle/>
          <a:p>
            <a:pPr algn="l"/>
            <a:r>
              <a:rPr lang="en-GB" sz="2000" b="0" i="0" dirty="0">
                <a:effectLst/>
                <a:latin typeface="Helvetica" panose="020B0604020202020204" pitchFamily="34" charset="0"/>
              </a:rPr>
              <a:t>Nomination papers are available from the Buckinghamshire Council website </a:t>
            </a:r>
          </a:p>
          <a:p>
            <a:pPr algn="l"/>
            <a:r>
              <a:rPr lang="en-GB" sz="2000" b="0" i="0" dirty="0">
                <a:effectLst/>
                <a:latin typeface="Helvetica" panose="020B0604020202020204" pitchFamily="34" charset="0"/>
              </a:rPr>
              <a:t>Your nomination paper must be signed/subscribed by 2 local government electors, that are listed on the 3 March electoral register. The electors must be registered within the ward (or parish, if the parish is not warded) you are standing for election in.</a:t>
            </a:r>
          </a:p>
          <a:p>
            <a:pPr algn="l"/>
            <a:r>
              <a:rPr lang="en-GB" sz="2000" b="0" i="0" dirty="0">
                <a:effectLst/>
                <a:latin typeface="Helvetica" panose="020B0604020202020204" pitchFamily="34" charset="0"/>
              </a:rPr>
              <a:t>Electoral Services can provide you with the subscribers’ elector number, if you can confirm their name and address. Or you can request for a copy of the electoral register for the area you are standing election in, by completing the forms below and send them to Electoral Services.</a:t>
            </a:r>
          </a:p>
          <a:p>
            <a:pPr marL="0" indent="0" algn="ctr">
              <a:buNone/>
            </a:pP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8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67051-936A-EF3D-9007-C15A1EF1F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C15EE7-345F-C6AE-5D81-A32374A78AB0}"/>
              </a:ext>
            </a:extLst>
          </p:cNvPr>
          <p:cNvSpPr>
            <a:spLocks noGrp="1"/>
          </p:cNvSpPr>
          <p:nvPr>
            <p:ph type="title"/>
          </p:nvPr>
        </p:nvSpPr>
        <p:spPr>
          <a:xfrm>
            <a:off x="810000" y="766785"/>
            <a:ext cx="10571998" cy="970450"/>
          </a:xfrm>
        </p:spPr>
        <p:txBody>
          <a:bodyPr/>
          <a:lstStyle/>
          <a:p>
            <a:pPr algn="ctr"/>
            <a:r>
              <a:rPr lang="en-US" dirty="0"/>
              <a:t>Elections: Nominations Deadline</a:t>
            </a:r>
            <a:endParaRPr lang="en-GB" dirty="0"/>
          </a:p>
        </p:txBody>
      </p:sp>
      <p:pic>
        <p:nvPicPr>
          <p:cNvPr id="4" name="Content Placeholder 3">
            <a:extLst>
              <a:ext uri="{FF2B5EF4-FFF2-40B4-BE49-F238E27FC236}">
                <a16:creationId xmlns:a16="http://schemas.microsoft.com/office/drawing/2014/main" id="{91C9E08E-339B-15AC-C5FB-4B7ABB8F291B}"/>
              </a:ext>
            </a:extLst>
          </p:cNvPr>
          <p:cNvPicPr>
            <a:picLocks noGrp="1" noChangeAspect="1"/>
          </p:cNvPicPr>
          <p:nvPr>
            <p:ph idx="1"/>
          </p:nvPr>
        </p:nvPicPr>
        <p:blipFill>
          <a:blip r:embed="rId3"/>
          <a:stretch>
            <a:fillRect/>
          </a:stretch>
        </p:blipFill>
        <p:spPr>
          <a:xfrm>
            <a:off x="2222407" y="2454252"/>
            <a:ext cx="8223436" cy="3636963"/>
          </a:xfrm>
          <a:prstGeom prst="rect">
            <a:avLst/>
          </a:prstGeom>
        </p:spPr>
      </p:pic>
    </p:spTree>
    <p:extLst>
      <p:ext uri="{BB962C8B-B14F-4D97-AF65-F5344CB8AC3E}">
        <p14:creationId xmlns:p14="http://schemas.microsoft.com/office/powerpoint/2010/main" val="174362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p:txBody>
          <a:bodyPr/>
          <a:lstStyle/>
          <a:p>
            <a:r>
              <a:rPr lang="en-US" dirty="0"/>
              <a:t>What is a Parish Council?</a:t>
            </a:r>
            <a:endParaRPr lang="en-GB" dirty="0"/>
          </a:p>
        </p:txBody>
      </p:sp>
      <p:sp>
        <p:nvSpPr>
          <p:cNvPr id="3" name="Content Placeholder 2">
            <a:extLst>
              <a:ext uri="{FF2B5EF4-FFF2-40B4-BE49-F238E27FC236}">
                <a16:creationId xmlns:a16="http://schemas.microsoft.com/office/drawing/2014/main" id="{D87E6C3D-2570-1ED6-FD87-031DD0C85202}"/>
              </a:ext>
            </a:extLst>
          </p:cNvPr>
          <p:cNvSpPr>
            <a:spLocks noGrp="1"/>
          </p:cNvSpPr>
          <p:nvPr>
            <p:ph idx="1"/>
          </p:nvPr>
        </p:nvSpPr>
        <p:spPr>
          <a:xfrm>
            <a:off x="818712" y="2222287"/>
            <a:ext cx="10554574" cy="4188525"/>
          </a:xfrm>
        </p:spPr>
        <p:txBody>
          <a:bodyPr>
            <a:normAutofit fontScale="92500"/>
          </a:bodyPr>
          <a:lstStyle/>
          <a:p>
            <a:pPr marL="0" indent="0" algn="ctr">
              <a:buNone/>
            </a:pPr>
            <a:r>
              <a:rPr lang="en-US" sz="2200" dirty="0">
                <a:latin typeface="Arial" panose="020B0604020202020204" pitchFamily="34" charset="0"/>
                <a:cs typeface="Arial" panose="020B0604020202020204" pitchFamily="34" charset="0"/>
              </a:rPr>
              <a:t>Parish Councils are the lowest tier of local government, </a:t>
            </a:r>
          </a:p>
          <a:p>
            <a:pPr marL="0" indent="0" algn="ctr">
              <a:buNone/>
            </a:pPr>
            <a:r>
              <a:rPr lang="en-US" sz="2200" dirty="0">
                <a:latin typeface="Arial" panose="020B0604020202020204" pitchFamily="34" charset="0"/>
                <a:cs typeface="Arial" panose="020B0604020202020204" pitchFamily="34" charset="0"/>
              </a:rPr>
              <a:t>they are designed to be closest to the residents they serve and will seek to make </a:t>
            </a:r>
          </a:p>
          <a:p>
            <a:pPr marL="0" indent="0" algn="ctr">
              <a:buNone/>
            </a:pPr>
            <a:r>
              <a:rPr lang="en-US" sz="2200" dirty="0">
                <a:latin typeface="Arial" panose="020B0604020202020204" pitchFamily="34" charset="0"/>
                <a:cs typeface="Arial" panose="020B0604020202020204" pitchFamily="34" charset="0"/>
              </a:rPr>
              <a:t>a positive difference to the local communities via operating services directly or</a:t>
            </a:r>
          </a:p>
          <a:p>
            <a:pPr marL="0" indent="0" algn="ctr">
              <a:buNone/>
            </a:pPr>
            <a:r>
              <a:rPr lang="en-US" sz="2200" dirty="0">
                <a:latin typeface="Arial" panose="020B0604020202020204" pitchFamily="34" charset="0"/>
                <a:cs typeface="Arial" panose="020B0604020202020204" pitchFamily="34" charset="0"/>
              </a:rPr>
              <a:t>representing residents views to higher-tier authorities and central government</a:t>
            </a:r>
          </a:p>
          <a:p>
            <a:pPr marL="0" indent="0" algn="ctr">
              <a:buNone/>
            </a:pPr>
            <a:endParaRPr lang="en-US" sz="2200" dirty="0">
              <a:latin typeface="Arial" panose="020B0604020202020204" pitchFamily="34" charset="0"/>
              <a:cs typeface="Arial" panose="020B0604020202020204" pitchFamily="34" charset="0"/>
            </a:endParaRPr>
          </a:p>
          <a:p>
            <a:pPr marL="0" indent="0" algn="ctr">
              <a:buNone/>
            </a:pPr>
            <a:r>
              <a:rPr lang="en-US" sz="2200" dirty="0">
                <a:latin typeface="Arial" panose="020B0604020202020204" pitchFamily="34" charset="0"/>
                <a:cs typeface="Arial" panose="020B0604020202020204" pitchFamily="34" charset="0"/>
              </a:rPr>
              <a:t>A Parish Council can also be known as a Town Council, </a:t>
            </a:r>
            <a:r>
              <a:rPr lang="en-US" sz="2200" dirty="0" err="1">
                <a:latin typeface="Arial" panose="020B0604020202020204" pitchFamily="34" charset="0"/>
                <a:cs typeface="Arial" panose="020B0604020202020204" pitchFamily="34" charset="0"/>
              </a:rPr>
              <a:t>Neighbourhood</a:t>
            </a:r>
            <a:r>
              <a:rPr lang="en-US" sz="2200" dirty="0">
                <a:latin typeface="Arial" panose="020B0604020202020204" pitchFamily="34" charset="0"/>
                <a:cs typeface="Arial" panose="020B0604020202020204" pitchFamily="34" charset="0"/>
              </a:rPr>
              <a:t> Council, Village Council or Community Council. They all operate exactly the same, its just a name difference</a:t>
            </a:r>
          </a:p>
          <a:p>
            <a:pPr marL="0" indent="0" algn="ctr">
              <a:buNone/>
            </a:pPr>
            <a:endParaRPr lang="en-US" sz="2200" dirty="0">
              <a:latin typeface="Arial" panose="020B0604020202020204" pitchFamily="34" charset="0"/>
              <a:cs typeface="Arial" panose="020B0604020202020204" pitchFamily="34" charset="0"/>
            </a:endParaRPr>
          </a:p>
          <a:p>
            <a:pPr marL="0" indent="0" algn="ctr">
              <a:buNone/>
            </a:pPr>
            <a:r>
              <a:rPr lang="en-US" sz="2200" dirty="0">
                <a:latin typeface="Arial" panose="020B0604020202020204" pitchFamily="34" charset="0"/>
                <a:cs typeface="Arial" panose="020B0604020202020204" pitchFamily="34" charset="0"/>
              </a:rPr>
              <a:t>They are largely apolitical, meaning Parish Councillors are not affiliated to a political party</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44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p:txBody>
          <a:bodyPr/>
          <a:lstStyle/>
          <a:p>
            <a:r>
              <a:rPr lang="en-US" dirty="0"/>
              <a:t>What is a Parish Council responsible for?</a:t>
            </a:r>
            <a:endParaRPr lang="en-GB" dirty="0"/>
          </a:p>
        </p:txBody>
      </p:sp>
      <p:sp>
        <p:nvSpPr>
          <p:cNvPr id="3" name="Content Placeholder 2">
            <a:extLst>
              <a:ext uri="{FF2B5EF4-FFF2-40B4-BE49-F238E27FC236}">
                <a16:creationId xmlns:a16="http://schemas.microsoft.com/office/drawing/2014/main" id="{D87E6C3D-2570-1ED6-FD87-031DD0C85202}"/>
              </a:ext>
            </a:extLst>
          </p:cNvPr>
          <p:cNvSpPr>
            <a:spLocks noGrp="1"/>
          </p:cNvSpPr>
          <p:nvPr>
            <p:ph idx="1"/>
          </p:nvPr>
        </p:nvSpPr>
        <p:spPr>
          <a:xfrm>
            <a:off x="250706" y="1953846"/>
            <a:ext cx="5720416" cy="3636511"/>
          </a:xfrm>
        </p:spPr>
        <p:txBody>
          <a:bodyPr>
            <a:normAutofit/>
          </a:bodyPr>
          <a:lstStyle/>
          <a:p>
            <a:pPr marL="0" indent="0">
              <a:buNone/>
            </a:pPr>
            <a:r>
              <a:rPr lang="en-US" sz="1700" dirty="0">
                <a:latin typeface="Arial" panose="020B0604020202020204" pitchFamily="34" charset="0"/>
                <a:cs typeface="Arial" panose="020B0604020202020204" pitchFamily="34" charset="0"/>
              </a:rPr>
              <a:t>In Local Government Legislation; there is only one statutory duty the Parish Council </a:t>
            </a:r>
            <a:r>
              <a:rPr lang="en-US" sz="1700" b="1" dirty="0">
                <a:latin typeface="Arial" panose="020B0604020202020204" pitchFamily="34" charset="0"/>
                <a:cs typeface="Arial" panose="020B0604020202020204" pitchFamily="34" charset="0"/>
              </a:rPr>
              <a:t>has</a:t>
            </a:r>
            <a:r>
              <a:rPr lang="en-US" sz="1700" dirty="0">
                <a:latin typeface="Arial" panose="020B0604020202020204" pitchFamily="34" charset="0"/>
                <a:cs typeface="Arial" panose="020B0604020202020204" pitchFamily="34" charset="0"/>
              </a:rPr>
              <a:t> to provide which is Allotments. </a:t>
            </a:r>
          </a:p>
          <a:p>
            <a:pPr marL="0" indent="0">
              <a:buNone/>
            </a:pPr>
            <a:r>
              <a:rPr lang="en-US" sz="1700" dirty="0">
                <a:latin typeface="Arial" panose="020B0604020202020204" pitchFamily="34" charset="0"/>
                <a:cs typeface="Arial" panose="020B0604020202020204" pitchFamily="34" charset="0"/>
              </a:rPr>
              <a:t>It does however have the powers to provide all of the following if it wishes to:</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8F5948-1325-52B8-49FD-FE24967D7BC3}"/>
              </a:ext>
            </a:extLst>
          </p:cNvPr>
          <p:cNvPicPr>
            <a:picLocks noChangeAspect="1"/>
          </p:cNvPicPr>
          <p:nvPr/>
        </p:nvPicPr>
        <p:blipFill>
          <a:blip r:embed="rId3"/>
          <a:stretch>
            <a:fillRect/>
          </a:stretch>
        </p:blipFill>
        <p:spPr>
          <a:xfrm>
            <a:off x="275207" y="3665033"/>
            <a:ext cx="5557422" cy="3042802"/>
          </a:xfrm>
          <a:prstGeom prst="rect">
            <a:avLst/>
          </a:prstGeom>
        </p:spPr>
      </p:pic>
      <p:pic>
        <p:nvPicPr>
          <p:cNvPr id="7" name="Picture 6">
            <a:extLst>
              <a:ext uri="{FF2B5EF4-FFF2-40B4-BE49-F238E27FC236}">
                <a16:creationId xmlns:a16="http://schemas.microsoft.com/office/drawing/2014/main" id="{A995A7BE-F737-6141-1391-B05A6BB99F0F}"/>
              </a:ext>
            </a:extLst>
          </p:cNvPr>
          <p:cNvPicPr>
            <a:picLocks noChangeAspect="1"/>
          </p:cNvPicPr>
          <p:nvPr/>
        </p:nvPicPr>
        <p:blipFill>
          <a:blip r:embed="rId4"/>
          <a:stretch>
            <a:fillRect/>
          </a:stretch>
        </p:blipFill>
        <p:spPr>
          <a:xfrm>
            <a:off x="5980000" y="1900577"/>
            <a:ext cx="6024680" cy="4807258"/>
          </a:xfrm>
          <a:prstGeom prst="rect">
            <a:avLst/>
          </a:prstGeom>
        </p:spPr>
      </p:pic>
    </p:spTree>
    <p:extLst>
      <p:ext uri="{BB962C8B-B14F-4D97-AF65-F5344CB8AC3E}">
        <p14:creationId xmlns:p14="http://schemas.microsoft.com/office/powerpoint/2010/main" val="143121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p:txBody>
          <a:bodyPr/>
          <a:lstStyle/>
          <a:p>
            <a:r>
              <a:rPr lang="en-US" dirty="0"/>
              <a:t>Responsibilities: The Ivers</a:t>
            </a:r>
            <a:endParaRPr lang="en-GB" dirty="0"/>
          </a:p>
        </p:txBody>
      </p:sp>
      <p:sp>
        <p:nvSpPr>
          <p:cNvPr id="4" name="Content Placeholder 2">
            <a:extLst>
              <a:ext uri="{FF2B5EF4-FFF2-40B4-BE49-F238E27FC236}">
                <a16:creationId xmlns:a16="http://schemas.microsoft.com/office/drawing/2014/main" id="{09DC1B69-C6F7-50D2-49DA-AD08B708F4D0}"/>
              </a:ext>
            </a:extLst>
          </p:cNvPr>
          <p:cNvSpPr txBox="1">
            <a:spLocks/>
          </p:cNvSpPr>
          <p:nvPr/>
        </p:nvSpPr>
        <p:spPr>
          <a:xfrm>
            <a:off x="299102" y="2077802"/>
            <a:ext cx="11359430" cy="4660018"/>
          </a:xfrm>
          <a:prstGeom prst="rect">
            <a:avLst/>
          </a:prstGeom>
          <a:effectLst>
            <a:outerShdw blurRad="50800" dir="14400000">
              <a:srgbClr val="000000">
                <a:alpha val="40000"/>
              </a:srgbClr>
            </a:outerShdw>
          </a:effectLst>
        </p:spPr>
        <p:txBody>
          <a:bodyPr vert="horz" lIns="91440" tIns="45720" rIns="91440" bIns="45720" numCol="1" rtlCol="0" anchor="ctr">
            <a:normAutofit fontScale="62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Font typeface="Wingdings 2" charset="2"/>
              <a:buNone/>
            </a:pPr>
            <a:endParaRPr lang="en-US" sz="2000" b="1" u="sng" dirty="0">
              <a:latin typeface="Arial" panose="020B0604020202020204" pitchFamily="34" charset="0"/>
              <a:cs typeface="Arial" panose="020B0604020202020204" pitchFamily="34" charset="0"/>
            </a:endParaRPr>
          </a:p>
          <a:p>
            <a:pPr marL="0" indent="0" algn="ctr">
              <a:buFont typeface="Wingdings 2" charset="2"/>
              <a:buNone/>
            </a:pPr>
            <a:r>
              <a:rPr lang="en-US" sz="2500" b="1" dirty="0">
                <a:latin typeface="Arial" panose="020B0604020202020204" pitchFamily="34" charset="0"/>
                <a:cs typeface="Arial" panose="020B0604020202020204" pitchFamily="34" charset="0"/>
              </a:rPr>
              <a:t>Maintenance of twelve Open Spaces (inc. recreation grounds and nature reserves)</a:t>
            </a:r>
          </a:p>
          <a:p>
            <a:pPr marL="0" indent="0" algn="ctr">
              <a:buFont typeface="Wingdings 2" charset="2"/>
              <a:buNone/>
            </a:pPr>
            <a:r>
              <a:rPr lang="en-US" sz="2500" b="1" dirty="0">
                <a:latin typeface="Arial" panose="020B0604020202020204" pitchFamily="34" charset="0"/>
                <a:cs typeface="Arial" panose="020B0604020202020204" pitchFamily="34" charset="0"/>
              </a:rPr>
              <a:t>Maintaining three play areas (Iver Rec, Iver Heath Rec and Richings Sports Park)</a:t>
            </a:r>
          </a:p>
          <a:p>
            <a:pPr marL="0" indent="0" algn="ctr">
              <a:buFont typeface="Wingdings 2" charset="2"/>
              <a:buNone/>
            </a:pPr>
            <a:r>
              <a:rPr lang="en-US" sz="2500" b="1" dirty="0">
                <a:latin typeface="Arial" panose="020B0604020202020204" pitchFamily="34" charset="0"/>
                <a:cs typeface="Arial" panose="020B0604020202020204" pitchFamily="34" charset="0"/>
              </a:rPr>
              <a:t>Maintenance of Iver High Street clock</a:t>
            </a:r>
          </a:p>
          <a:p>
            <a:pPr marL="0" indent="0" algn="ctr">
              <a:buFont typeface="Wingdings 2" charset="2"/>
              <a:buNone/>
            </a:pPr>
            <a:r>
              <a:rPr lang="en-US" sz="2500" b="1" dirty="0">
                <a:latin typeface="Arial" panose="020B0604020202020204" pitchFamily="34" charset="0"/>
                <a:cs typeface="Arial" panose="020B0604020202020204" pitchFamily="34" charset="0"/>
              </a:rPr>
              <a:t>Provision of Christmas Lights and Summer hanging baskets</a:t>
            </a:r>
          </a:p>
          <a:p>
            <a:pPr marL="0" indent="0" algn="ctr">
              <a:buFont typeface="Wingdings 2" charset="2"/>
              <a:buNone/>
            </a:pPr>
            <a:r>
              <a:rPr lang="en-US" sz="2500" b="1" dirty="0">
                <a:latin typeface="Arial" panose="020B0604020202020204" pitchFamily="34" charset="0"/>
                <a:cs typeface="Arial" panose="020B0604020202020204" pitchFamily="34" charset="0"/>
              </a:rPr>
              <a:t>Provision of St Peters Burial Ground</a:t>
            </a:r>
          </a:p>
          <a:p>
            <a:pPr marL="0" indent="0" algn="ctr">
              <a:buFont typeface="Wingdings 2" charset="2"/>
              <a:buNone/>
            </a:pPr>
            <a:r>
              <a:rPr lang="en-US" sz="2500" b="1" dirty="0">
                <a:latin typeface="Arial" panose="020B0604020202020204" pitchFamily="34" charset="0"/>
                <a:cs typeface="Arial" panose="020B0604020202020204" pitchFamily="34" charset="0"/>
              </a:rPr>
              <a:t>Provision of Residential Streetlights</a:t>
            </a:r>
          </a:p>
          <a:p>
            <a:pPr marL="0" indent="0" algn="ctr">
              <a:buFont typeface="Wingdings 2" charset="2"/>
              <a:buNone/>
            </a:pPr>
            <a:r>
              <a:rPr lang="en-US" sz="2500" b="1" dirty="0">
                <a:latin typeface="Arial" panose="020B0604020202020204" pitchFamily="34" charset="0"/>
                <a:cs typeface="Arial" panose="020B0604020202020204" pitchFamily="34" charset="0"/>
              </a:rPr>
              <a:t>Noticeboards</a:t>
            </a:r>
          </a:p>
          <a:p>
            <a:pPr marL="0" indent="0" algn="ctr">
              <a:buFont typeface="Wingdings 2" charset="2"/>
              <a:buNone/>
            </a:pPr>
            <a:r>
              <a:rPr lang="en-US" sz="2500" b="1" dirty="0">
                <a:latin typeface="Arial" panose="020B0604020202020204" pitchFamily="34" charset="0"/>
                <a:cs typeface="Arial" panose="020B0604020202020204" pitchFamily="34" charset="0"/>
              </a:rPr>
              <a:t>Owner of Jubilee Pavilion, the Parish Hub, Iver Heath Pavilion and 63 </a:t>
            </a:r>
            <a:r>
              <a:rPr lang="en-US" sz="2500" b="1" dirty="0" err="1">
                <a:latin typeface="Arial" panose="020B0604020202020204" pitchFamily="34" charset="0"/>
                <a:cs typeface="Arial" panose="020B0604020202020204" pitchFamily="34" charset="0"/>
              </a:rPr>
              <a:t>Chequers</a:t>
            </a:r>
            <a:r>
              <a:rPr lang="en-US" sz="2500" b="1" dirty="0">
                <a:latin typeface="Arial" panose="020B0604020202020204" pitchFamily="34" charset="0"/>
                <a:cs typeface="Arial" panose="020B0604020202020204" pitchFamily="34" charset="0"/>
              </a:rPr>
              <a:t> Orchard</a:t>
            </a:r>
          </a:p>
          <a:p>
            <a:pPr marL="0" indent="0" algn="ctr">
              <a:buFont typeface="Wingdings 2" charset="2"/>
              <a:buNone/>
            </a:pPr>
            <a:r>
              <a:rPr lang="en-US" sz="2500" b="1" dirty="0">
                <a:latin typeface="Arial" panose="020B0604020202020204" pitchFamily="34" charset="0"/>
                <a:cs typeface="Arial" panose="020B0604020202020204" pitchFamily="34" charset="0"/>
              </a:rPr>
              <a:t>Provision of Iver Allotments and Iver Heath Allotments</a:t>
            </a:r>
          </a:p>
          <a:p>
            <a:pPr marL="0" indent="0" algn="ctr">
              <a:buFont typeface="Wingdings 2" charset="2"/>
              <a:buNone/>
            </a:pPr>
            <a:r>
              <a:rPr lang="en-US" sz="2500" b="1" dirty="0">
                <a:latin typeface="Arial" panose="020B0604020202020204" pitchFamily="34" charset="0"/>
                <a:cs typeface="Arial" panose="020B0604020202020204" pitchFamily="34" charset="0"/>
              </a:rPr>
              <a:t>Maintenance of Iver Village Sign</a:t>
            </a:r>
          </a:p>
          <a:p>
            <a:pPr marL="0" indent="0" algn="ctr">
              <a:buFont typeface="Wingdings 2" charset="2"/>
              <a:buNone/>
            </a:pPr>
            <a:r>
              <a:rPr lang="en-US" sz="2500" b="1" dirty="0">
                <a:latin typeface="Arial" panose="020B0604020202020204" pitchFamily="34" charset="0"/>
                <a:cs typeface="Arial" panose="020B0604020202020204" pitchFamily="34" charset="0"/>
              </a:rPr>
              <a:t>Acting as a Consultee on Planning Applications</a:t>
            </a:r>
          </a:p>
          <a:p>
            <a:pPr marL="0" indent="0" algn="ctr">
              <a:buFont typeface="Wingdings 2" charset="2"/>
              <a:buNone/>
            </a:pPr>
            <a:r>
              <a:rPr lang="en-US" sz="2500" b="1" dirty="0">
                <a:latin typeface="Arial" panose="020B0604020202020204" pitchFamily="34" charset="0"/>
                <a:cs typeface="Arial" panose="020B0604020202020204" pitchFamily="34" charset="0"/>
              </a:rPr>
              <a:t>Lobbying Bucks Council and Central Government on local issues</a:t>
            </a:r>
          </a:p>
          <a:p>
            <a:pPr marL="0" indent="0">
              <a:buFont typeface="Wingdings 2" charset="2"/>
              <a:buNone/>
            </a:pPr>
            <a:endParaRPr lang="en-US" sz="2000" dirty="0">
              <a:latin typeface="Arial" panose="020B0604020202020204" pitchFamily="34" charset="0"/>
              <a:cs typeface="Arial" panose="020B0604020202020204" pitchFamily="34" charset="0"/>
            </a:endParaRPr>
          </a:p>
          <a:p>
            <a:pPr marL="0" indent="0">
              <a:buFont typeface="Wingdings 2" charset="2"/>
              <a:buNone/>
            </a:pPr>
            <a:r>
              <a:rPr lang="en-GB"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1886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a:xfrm>
            <a:off x="881022" y="-112107"/>
            <a:ext cx="10571998" cy="1639065"/>
          </a:xfrm>
        </p:spPr>
        <p:txBody>
          <a:bodyPr/>
          <a:lstStyle/>
          <a:p>
            <a:pPr algn="ctr"/>
            <a:r>
              <a:rPr lang="en-US" u="sng" dirty="0"/>
              <a:t>Examples of What Councils can do</a:t>
            </a:r>
            <a:br>
              <a:rPr lang="en-US" dirty="0"/>
            </a:br>
            <a:r>
              <a:rPr lang="en-US" dirty="0"/>
              <a:t>Higham Parish Council</a:t>
            </a:r>
            <a:endParaRPr lang="en-GB" dirty="0"/>
          </a:p>
        </p:txBody>
      </p:sp>
      <p:pic>
        <p:nvPicPr>
          <p:cNvPr id="1026" name="Picture 2" descr="Bee-friendly bus stop in Higham will be just buzzing">
            <a:extLst>
              <a:ext uri="{FF2B5EF4-FFF2-40B4-BE49-F238E27FC236}">
                <a16:creationId xmlns:a16="http://schemas.microsoft.com/office/drawing/2014/main" id="{43C3A978-88B9-B6A7-B08E-3DCA1513D3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50" t="17575"/>
          <a:stretch/>
        </p:blipFill>
        <p:spPr bwMode="auto">
          <a:xfrm>
            <a:off x="532661" y="1660124"/>
            <a:ext cx="7022236" cy="4907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8C0865-427B-3991-D727-3E05B1F30342}"/>
              </a:ext>
            </a:extLst>
          </p:cNvPr>
          <p:cNvSpPr txBox="1"/>
          <p:nvPr/>
        </p:nvSpPr>
        <p:spPr>
          <a:xfrm>
            <a:off x="8265111" y="2151926"/>
            <a:ext cx="3098307"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Introducing bee-friendly Bus Stops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78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a:xfrm>
            <a:off x="881022" y="-112107"/>
            <a:ext cx="10571998" cy="1639065"/>
          </a:xfrm>
        </p:spPr>
        <p:txBody>
          <a:bodyPr/>
          <a:lstStyle/>
          <a:p>
            <a:pPr algn="ctr"/>
            <a:r>
              <a:rPr lang="en-US" u="sng" dirty="0"/>
              <a:t>Examples of What Councils can do</a:t>
            </a:r>
            <a:br>
              <a:rPr lang="en-US" dirty="0"/>
            </a:br>
            <a:r>
              <a:rPr lang="en-US" dirty="0"/>
              <a:t>Shoreham</a:t>
            </a:r>
            <a:endParaRPr lang="en-GB" dirty="0"/>
          </a:p>
        </p:txBody>
      </p:sp>
      <p:sp>
        <p:nvSpPr>
          <p:cNvPr id="4" name="TextBox 3">
            <a:extLst>
              <a:ext uri="{FF2B5EF4-FFF2-40B4-BE49-F238E27FC236}">
                <a16:creationId xmlns:a16="http://schemas.microsoft.com/office/drawing/2014/main" id="{718C0865-427B-3991-D727-3E05B1F30342}"/>
              </a:ext>
            </a:extLst>
          </p:cNvPr>
          <p:cNvSpPr txBox="1"/>
          <p:nvPr/>
        </p:nvSpPr>
        <p:spPr>
          <a:xfrm>
            <a:off x="6019061" y="2151926"/>
            <a:ext cx="5344358"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‘CCTV Networks’ </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Mobile Camera deployments</a:t>
            </a:r>
            <a:endParaRPr lang="en-GB"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0362EDA-A757-D218-BB91-F81D31D70A43}"/>
              </a:ext>
            </a:extLst>
          </p:cNvPr>
          <p:cNvPicPr>
            <a:picLocks noChangeAspect="1"/>
          </p:cNvPicPr>
          <p:nvPr/>
        </p:nvPicPr>
        <p:blipFill>
          <a:blip r:embed="rId3"/>
          <a:stretch>
            <a:fillRect/>
          </a:stretch>
        </p:blipFill>
        <p:spPr>
          <a:xfrm rot="21306861">
            <a:off x="552758" y="1792584"/>
            <a:ext cx="4370047" cy="4603601"/>
          </a:xfrm>
          <a:prstGeom prst="rect">
            <a:avLst/>
          </a:prstGeom>
        </p:spPr>
      </p:pic>
      <p:pic>
        <p:nvPicPr>
          <p:cNvPr id="7" name="Picture 6">
            <a:extLst>
              <a:ext uri="{FF2B5EF4-FFF2-40B4-BE49-F238E27FC236}">
                <a16:creationId xmlns:a16="http://schemas.microsoft.com/office/drawing/2014/main" id="{C72A5B6A-C55D-C02E-64F3-4C7F99E6C418}"/>
              </a:ext>
            </a:extLst>
          </p:cNvPr>
          <p:cNvPicPr>
            <a:picLocks noChangeAspect="1"/>
          </p:cNvPicPr>
          <p:nvPr/>
        </p:nvPicPr>
        <p:blipFill>
          <a:blip r:embed="rId4"/>
          <a:stretch>
            <a:fillRect/>
          </a:stretch>
        </p:blipFill>
        <p:spPr>
          <a:xfrm>
            <a:off x="5580711" y="3623663"/>
            <a:ext cx="6246631" cy="2666167"/>
          </a:xfrm>
          <a:prstGeom prst="rect">
            <a:avLst/>
          </a:prstGeom>
        </p:spPr>
      </p:pic>
    </p:spTree>
    <p:extLst>
      <p:ext uri="{BB962C8B-B14F-4D97-AF65-F5344CB8AC3E}">
        <p14:creationId xmlns:p14="http://schemas.microsoft.com/office/powerpoint/2010/main" val="24630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a:xfrm>
            <a:off x="881022" y="-112107"/>
            <a:ext cx="10571998" cy="1639065"/>
          </a:xfrm>
        </p:spPr>
        <p:txBody>
          <a:bodyPr/>
          <a:lstStyle/>
          <a:p>
            <a:pPr algn="ctr"/>
            <a:r>
              <a:rPr lang="en-US" u="sng" dirty="0"/>
              <a:t>Examples of What Councils can do </a:t>
            </a:r>
            <a:br>
              <a:rPr lang="en-US" u="sng" dirty="0"/>
            </a:br>
            <a:r>
              <a:rPr lang="en-US" dirty="0"/>
              <a:t>Stone Parish Council</a:t>
            </a:r>
            <a:endParaRPr lang="en-GB" dirty="0"/>
          </a:p>
        </p:txBody>
      </p:sp>
      <p:sp>
        <p:nvSpPr>
          <p:cNvPr id="4" name="TextBox 3">
            <a:extLst>
              <a:ext uri="{FF2B5EF4-FFF2-40B4-BE49-F238E27FC236}">
                <a16:creationId xmlns:a16="http://schemas.microsoft.com/office/drawing/2014/main" id="{718C0865-427B-3991-D727-3E05B1F30342}"/>
              </a:ext>
            </a:extLst>
          </p:cNvPr>
          <p:cNvSpPr txBox="1"/>
          <p:nvPr/>
        </p:nvSpPr>
        <p:spPr>
          <a:xfrm>
            <a:off x="8265111" y="2151926"/>
            <a:ext cx="3098307" cy="1938992"/>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Significant upgrade to Recreation Ground – new sports pitches and multi-purpose venue</a:t>
            </a:r>
            <a:endParaRPr lang="en-GB"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BA875BB-AA16-D0E9-D840-D69BD39C20D2}"/>
              </a:ext>
            </a:extLst>
          </p:cNvPr>
          <p:cNvPicPr>
            <a:picLocks noChangeAspect="1"/>
          </p:cNvPicPr>
          <p:nvPr/>
        </p:nvPicPr>
        <p:blipFill>
          <a:blip r:embed="rId3"/>
          <a:stretch>
            <a:fillRect/>
          </a:stretch>
        </p:blipFill>
        <p:spPr>
          <a:xfrm>
            <a:off x="506027" y="1906881"/>
            <a:ext cx="7355036" cy="4524991"/>
          </a:xfrm>
          <a:prstGeom prst="rect">
            <a:avLst/>
          </a:prstGeom>
        </p:spPr>
      </p:pic>
    </p:spTree>
    <p:extLst>
      <p:ext uri="{BB962C8B-B14F-4D97-AF65-F5344CB8AC3E}">
        <p14:creationId xmlns:p14="http://schemas.microsoft.com/office/powerpoint/2010/main" val="355983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CB5C-DDD5-F390-E9F3-7E96E1A2A85F}"/>
              </a:ext>
            </a:extLst>
          </p:cNvPr>
          <p:cNvSpPr>
            <a:spLocks noGrp="1"/>
          </p:cNvSpPr>
          <p:nvPr>
            <p:ph type="title"/>
          </p:nvPr>
        </p:nvSpPr>
        <p:spPr>
          <a:xfrm>
            <a:off x="881022" y="-112107"/>
            <a:ext cx="10571998" cy="1639065"/>
          </a:xfrm>
        </p:spPr>
        <p:txBody>
          <a:bodyPr/>
          <a:lstStyle/>
          <a:p>
            <a:pPr algn="ctr"/>
            <a:r>
              <a:rPr lang="en-US" u="sng" dirty="0"/>
              <a:t>Examples of What Councils can do </a:t>
            </a:r>
            <a:r>
              <a:rPr lang="en-US" dirty="0"/>
              <a:t>Weymouth Town Council</a:t>
            </a:r>
            <a:endParaRPr lang="en-GB" dirty="0"/>
          </a:p>
        </p:txBody>
      </p:sp>
      <p:sp>
        <p:nvSpPr>
          <p:cNvPr id="4" name="TextBox 3">
            <a:extLst>
              <a:ext uri="{FF2B5EF4-FFF2-40B4-BE49-F238E27FC236}">
                <a16:creationId xmlns:a16="http://schemas.microsoft.com/office/drawing/2014/main" id="{718C0865-427B-3991-D727-3E05B1F30342}"/>
              </a:ext>
            </a:extLst>
          </p:cNvPr>
          <p:cNvSpPr txBox="1"/>
          <p:nvPr/>
        </p:nvSpPr>
        <p:spPr>
          <a:xfrm>
            <a:off x="8735627" y="2291772"/>
            <a:ext cx="3098307" cy="3046988"/>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Bought Weymouth beach!</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Upgraded visitor amusements/  attractions under power to encourage tourism</a:t>
            </a:r>
            <a:endParaRPr lang="en-GB"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E3EFBF7-9DE6-0003-463D-89DFB6ABA099}"/>
              </a:ext>
            </a:extLst>
          </p:cNvPr>
          <p:cNvPicPr>
            <a:picLocks noChangeAspect="1"/>
          </p:cNvPicPr>
          <p:nvPr/>
        </p:nvPicPr>
        <p:blipFill>
          <a:blip r:embed="rId3"/>
          <a:stretch>
            <a:fillRect/>
          </a:stretch>
        </p:blipFill>
        <p:spPr>
          <a:xfrm>
            <a:off x="248575" y="2331609"/>
            <a:ext cx="8223772" cy="3798310"/>
          </a:xfrm>
          <a:prstGeom prst="rect">
            <a:avLst/>
          </a:prstGeom>
        </p:spPr>
      </p:pic>
    </p:spTree>
    <p:extLst>
      <p:ext uri="{BB962C8B-B14F-4D97-AF65-F5344CB8AC3E}">
        <p14:creationId xmlns:p14="http://schemas.microsoft.com/office/powerpoint/2010/main" val="1711379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E13202A4AD2D4EA36003713C2F6768" ma:contentTypeVersion="18" ma:contentTypeDescription="Create a new document." ma:contentTypeScope="" ma:versionID="82617b7c6ae83fee71c1ff1f8342573f">
  <xsd:schema xmlns:xsd="http://www.w3.org/2001/XMLSchema" xmlns:xs="http://www.w3.org/2001/XMLSchema" xmlns:p="http://schemas.microsoft.com/office/2006/metadata/properties" xmlns:ns2="3e81be05-2e39-4217-a8cd-426f8f8fc65a" xmlns:ns3="ed91f14c-0ae4-47fe-8e5d-f5344aa985e3" targetNamespace="http://schemas.microsoft.com/office/2006/metadata/properties" ma:root="true" ma:fieldsID="a16b9885980775a784d550e674634934" ns2:_="" ns3:_="">
    <xsd:import namespace="3e81be05-2e39-4217-a8cd-426f8f8fc65a"/>
    <xsd:import namespace="ed91f14c-0ae4-47fe-8e5d-f5344aa985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DateTaken" minOccurs="0"/>
                <xsd:element ref="ns3:MediaServiceLocation"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1be05-2e39-4217-a8cd-426f8f8fc65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9d591b3-be89-4025-bac0-0b4b4046fe19}" ma:internalName="TaxCatchAll" ma:showField="CatchAllData" ma:web="3e81be05-2e39-4217-a8cd-426f8f8fc65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91f14c-0ae4-47fe-8e5d-f5344aa985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7730952-e6ca-4591-9b27-1fdfa757660c"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d91f14c-0ae4-47fe-8e5d-f5344aa985e3">
      <Terms xmlns="http://schemas.microsoft.com/office/infopath/2007/PartnerControls"/>
    </lcf76f155ced4ddcb4097134ff3c332f>
    <TaxCatchAll xmlns="3e81be05-2e39-4217-a8cd-426f8f8fc65a" xsi:nil="true"/>
  </documentManagement>
</p:properties>
</file>

<file path=customXml/itemProps1.xml><?xml version="1.0" encoding="utf-8"?>
<ds:datastoreItem xmlns:ds="http://schemas.openxmlformats.org/officeDocument/2006/customXml" ds:itemID="{BE7D0429-5A96-4872-B82D-27ABFF720672}"/>
</file>

<file path=customXml/itemProps2.xml><?xml version="1.0" encoding="utf-8"?>
<ds:datastoreItem xmlns:ds="http://schemas.openxmlformats.org/officeDocument/2006/customXml" ds:itemID="{9B6D8DBA-E3AE-4752-84EF-01FEC31714D0}"/>
</file>

<file path=customXml/itemProps3.xml><?xml version="1.0" encoding="utf-8"?>
<ds:datastoreItem xmlns:ds="http://schemas.openxmlformats.org/officeDocument/2006/customXml" ds:itemID="{118EDD7F-B982-41C7-B3DF-7C5F0B84F6CF}"/>
</file>

<file path=docProps/app.xml><?xml version="1.0" encoding="utf-8"?>
<Properties xmlns="http://schemas.openxmlformats.org/officeDocument/2006/extended-properties" xmlns:vt="http://schemas.openxmlformats.org/officeDocument/2006/docPropsVTypes">
  <Template>TM03457503[[fn=Quotable]]</Template>
  <TotalTime>635</TotalTime>
  <Words>1351</Words>
  <Application>Microsoft Office PowerPoint</Application>
  <PresentationFormat>Widescreen</PresentationFormat>
  <Paragraphs>119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Helvetica</vt:lpstr>
      <vt:lpstr>Wingdings 2</vt:lpstr>
      <vt:lpstr>Quotable</vt:lpstr>
      <vt:lpstr>Becoming a  Parish Cllr…</vt:lpstr>
      <vt:lpstr>The Parishes in  Buckinghamshire</vt:lpstr>
      <vt:lpstr>What is a Parish Council?</vt:lpstr>
      <vt:lpstr>What is a Parish Council responsible for?</vt:lpstr>
      <vt:lpstr>Responsibilities: The Ivers</vt:lpstr>
      <vt:lpstr>Examples of What Councils can do Higham Parish Council</vt:lpstr>
      <vt:lpstr>Examples of What Councils can do Shoreham</vt:lpstr>
      <vt:lpstr>Examples of What Councils can do  Stone Parish Council</vt:lpstr>
      <vt:lpstr>Examples of What Councils can do Weymouth Town Council</vt:lpstr>
      <vt:lpstr>How are we funded?</vt:lpstr>
      <vt:lpstr>The role of the Clerk and Councillors</vt:lpstr>
      <vt:lpstr>The role of the Parish Council Chairman</vt:lpstr>
      <vt:lpstr>How Council makes decisions?</vt:lpstr>
      <vt:lpstr>The Officer Team at The Ivers</vt:lpstr>
      <vt:lpstr>Becoming a Parish Councillor: Is a Skillset Required?</vt:lpstr>
      <vt:lpstr>Becoming a Parish Councillor: My Route</vt:lpstr>
      <vt:lpstr>Positive Changes </vt:lpstr>
      <vt:lpstr>Opportunities post-May 2025 elections</vt:lpstr>
      <vt:lpstr>Becoming a Parish  Councillor:  Eligibility</vt:lpstr>
      <vt:lpstr>Elections: Nominations Process</vt:lpstr>
      <vt:lpstr>Elections: Nominations Deadline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Parish Councils: The role of the lowest tier of local government</dc:title>
  <dc:creator>Shaun Fishenden</dc:creator>
  <cp:lastModifiedBy>Shaun Fishenden</cp:lastModifiedBy>
  <cp:revision>22</cp:revision>
  <cp:lastPrinted>2023-02-07T10:51:22Z</cp:lastPrinted>
  <dcterms:created xsi:type="dcterms:W3CDTF">2023-01-09T13:43:28Z</dcterms:created>
  <dcterms:modified xsi:type="dcterms:W3CDTF">2025-03-03T16:17:15Z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0x0101009DE13202A4AD2D4EA36003713C2F6768</vt:lpwstr>
  </property>
</Properties>
</file>